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6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5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2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8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1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2971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 OF AIR CRAFT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733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Click on picture to view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371910"/>
            <a:ext cx="1148862" cy="1374039"/>
          </a:xfrm>
          <a:prstGeom prst="rect">
            <a:avLst/>
          </a:prstGeom>
          <a:ln w="476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71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59000"/>
            <a:ext cx="3810000" cy="2540000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043072" y="5638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4728872" y="5638800"/>
            <a:ext cx="384048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3048000" cy="19812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043072" y="5638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728872" y="5638800"/>
            <a:ext cx="384048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220" y="2103120"/>
            <a:ext cx="4099560" cy="2651760"/>
          </a:xfrm>
          <a:prstGeom prst="rect">
            <a:avLst/>
          </a:prstGeom>
          <a:ln w="88900">
            <a:solidFill>
              <a:srgbClr val="00B0F0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397865" y="5257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4</cp:revision>
  <dcterms:created xsi:type="dcterms:W3CDTF">2012-07-18T07:04:58Z</dcterms:created>
  <dcterms:modified xsi:type="dcterms:W3CDTF">2012-07-18T07:35:49Z</dcterms:modified>
</cp:coreProperties>
</file>