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activeX/activeX1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61" r:id="rId4"/>
    <p:sldId id="262" r:id="rId5"/>
    <p:sldId id="264" r:id="rId6"/>
    <p:sldId id="263" r:id="rId7"/>
    <p:sldId id="266" r:id="rId8"/>
    <p:sldId id="267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29" autoAdjust="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.xml"/><Relationship Id="rId7" Type="http://schemas.openxmlformats.org/officeDocument/2006/relationships/slide" Target="../slides/slide7.xml"/><Relationship Id="rId2" Type="http://schemas.openxmlformats.org/officeDocument/2006/relationships/slide" Target="../slides/slide2.xml"/><Relationship Id="rId1" Type="http://schemas.openxmlformats.org/officeDocument/2006/relationships/slide" Target="../slides/slide1.xml"/><Relationship Id="rId6" Type="http://schemas.openxmlformats.org/officeDocument/2006/relationships/slide" Target="../slides/slide6.xml"/><Relationship Id="rId5" Type="http://schemas.openxmlformats.org/officeDocument/2006/relationships/slide" Target="../slides/slide4.xml"/><Relationship Id="rId4" Type="http://schemas.openxmlformats.org/officeDocument/2006/relationships/slide" Target="../slides/slide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819A06C-BD44-4A31-8DB9-FFC0ACC68BBC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A9C6565-1DD7-4B91-B643-581DCCE1A348}">
      <dgm:prSet phldrT="[Text]"/>
      <dgm:spPr>
        <a:solidFill>
          <a:schemeClr val="bg1">
            <a:lumMod val="50000"/>
          </a:schemeClr>
        </a:solidFill>
        <a:ln>
          <a:noFill/>
        </a:ln>
      </dgm:spPr>
      <dgm:t>
        <a:bodyPr/>
        <a:lstStyle/>
        <a:p>
          <a:r>
            <a:rPr lang="en-US" dirty="0" smtClean="0"/>
            <a:t>BODY</a:t>
          </a:r>
          <a:endParaRPr lang="en-US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4CC50B80-F0D3-441F-9AE7-9499385F9102}" type="parTrans" cxnId="{12A9ACF6-58A5-4BE4-923B-3421B60DD3E8}">
      <dgm:prSet/>
      <dgm:spPr/>
      <dgm:t>
        <a:bodyPr/>
        <a:lstStyle/>
        <a:p>
          <a:endParaRPr lang="en-US"/>
        </a:p>
      </dgm:t>
    </dgm:pt>
    <dgm:pt modelId="{F080C9B2-E171-441C-8FC1-0AEF296019F0}" type="sibTrans" cxnId="{12A9ACF6-58A5-4BE4-923B-3421B60DD3E8}">
      <dgm:prSet/>
      <dgm:spPr/>
      <dgm:t>
        <a:bodyPr/>
        <a:lstStyle/>
        <a:p>
          <a:endParaRPr lang="en-US"/>
        </a:p>
      </dgm:t>
    </dgm:pt>
    <dgm:pt modelId="{533C1A4B-B66C-4585-86DA-21F5145EECC6}">
      <dgm:prSet phldrT="[Text]"/>
      <dgm:spPr>
        <a:solidFill>
          <a:schemeClr val="bg1">
            <a:lumMod val="50000"/>
          </a:schemeClr>
        </a:solidFill>
        <a:ln>
          <a:noFill/>
        </a:ln>
      </dgm:spPr>
      <dgm:t>
        <a:bodyPr/>
        <a:lstStyle/>
        <a:p>
          <a:r>
            <a:rPr lang="en-US" dirty="0" smtClean="0"/>
            <a:t>M AN</a:t>
          </a:r>
          <a:endParaRPr lang="en-US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733EAD55-EE10-41D5-ACF5-089D68AEA1EF}" type="parTrans" cxnId="{50C0F087-1C74-4515-BC7E-E4D34895AAC7}">
      <dgm:prSet/>
      <dgm:spPr/>
      <dgm:t>
        <a:bodyPr/>
        <a:lstStyle/>
        <a:p>
          <a:endParaRPr lang="en-US"/>
        </a:p>
      </dgm:t>
    </dgm:pt>
    <dgm:pt modelId="{CE9C03BD-11AF-4346-8E95-83FEDB8BC330}" type="sibTrans" cxnId="{50C0F087-1C74-4515-BC7E-E4D34895AAC7}">
      <dgm:prSet/>
      <dgm:spPr/>
      <dgm:t>
        <a:bodyPr/>
        <a:lstStyle/>
        <a:p>
          <a:endParaRPr lang="en-US"/>
        </a:p>
      </dgm:t>
    </dgm:pt>
    <dgm:pt modelId="{2ED76B7E-C728-417C-B8FE-917BC88D2289}">
      <dgm:prSet phldrT="[Text]"/>
      <dgm:spPr>
        <a:solidFill>
          <a:schemeClr val="bg1">
            <a:lumMod val="50000"/>
          </a:schemeClr>
        </a:solidFill>
        <a:ln>
          <a:noFill/>
        </a:ln>
      </dgm:spPr>
      <dgm:t>
        <a:bodyPr/>
        <a:lstStyle/>
        <a:p>
          <a:r>
            <a:rPr lang="en-US" dirty="0" smtClean="0"/>
            <a:t>WOMAN</a:t>
          </a:r>
          <a:endParaRPr lang="en-US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3" action="ppaction://hlinksldjump"/>
          </dgm14:cNvPr>
        </a:ext>
      </dgm:extLst>
    </dgm:pt>
    <dgm:pt modelId="{8D264718-56B4-4CAC-892E-48776A228400}" type="parTrans" cxnId="{64816192-801C-41B3-AC63-2BFCAD440F24}">
      <dgm:prSet/>
      <dgm:spPr/>
      <dgm:t>
        <a:bodyPr/>
        <a:lstStyle/>
        <a:p>
          <a:endParaRPr lang="en-US"/>
        </a:p>
      </dgm:t>
    </dgm:pt>
    <dgm:pt modelId="{B89AEC4F-16F5-46BD-A895-5500AE77F080}" type="sibTrans" cxnId="{64816192-801C-41B3-AC63-2BFCAD440F24}">
      <dgm:prSet/>
      <dgm:spPr/>
      <dgm:t>
        <a:bodyPr/>
        <a:lstStyle/>
        <a:p>
          <a:endParaRPr lang="en-US"/>
        </a:p>
      </dgm:t>
    </dgm:pt>
    <dgm:pt modelId="{7F1CD14B-9E7D-445A-905A-DBC8065C3D44}" type="asst">
      <dgm:prSet/>
      <dgm:spPr>
        <a:solidFill>
          <a:schemeClr val="bg1">
            <a:lumMod val="50000"/>
          </a:schemeClr>
        </a:solidFill>
        <a:ln>
          <a:noFill/>
        </a:ln>
      </dgm:spPr>
      <dgm:t>
        <a:bodyPr/>
        <a:lstStyle/>
        <a:p>
          <a:r>
            <a:rPr lang="en-US" dirty="0" smtClean="0"/>
            <a:t>FAT BELLY</a:t>
          </a:r>
          <a:endParaRPr lang="en-US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4" action="ppaction://hlinksldjump"/>
          </dgm14:cNvPr>
        </a:ext>
      </dgm:extLst>
    </dgm:pt>
    <dgm:pt modelId="{1DAA27F0-ECD8-4096-A42A-EEB92B22409C}" type="parTrans" cxnId="{E17D33CC-09D5-4D97-B8FD-ACC2786A702C}">
      <dgm:prSet/>
      <dgm:spPr/>
      <dgm:t>
        <a:bodyPr/>
        <a:lstStyle/>
        <a:p>
          <a:endParaRPr lang="en-US"/>
        </a:p>
      </dgm:t>
    </dgm:pt>
    <dgm:pt modelId="{34C0FFF7-CF93-4C03-8073-40665CA6EDDE}" type="sibTrans" cxnId="{E17D33CC-09D5-4D97-B8FD-ACC2786A702C}">
      <dgm:prSet/>
      <dgm:spPr/>
      <dgm:t>
        <a:bodyPr/>
        <a:lstStyle/>
        <a:p>
          <a:endParaRPr lang="en-US"/>
        </a:p>
      </dgm:t>
    </dgm:pt>
    <dgm:pt modelId="{D9D894E0-0898-490E-BCC2-907D8C30ABE7}" type="asst">
      <dgm:prSet/>
      <dgm:spPr>
        <a:solidFill>
          <a:schemeClr val="bg1">
            <a:lumMod val="50000"/>
          </a:schemeClr>
        </a:solidFill>
        <a:ln>
          <a:noFill/>
        </a:ln>
      </dgm:spPr>
      <dgm:t>
        <a:bodyPr/>
        <a:lstStyle/>
        <a:p>
          <a:r>
            <a:rPr lang="en-US" dirty="0" smtClean="0"/>
            <a:t>MASCULAR</a:t>
          </a:r>
          <a:endParaRPr lang="en-US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5" action="ppaction://hlinksldjump"/>
          </dgm14:cNvPr>
        </a:ext>
      </dgm:extLst>
    </dgm:pt>
    <dgm:pt modelId="{5170A95C-AFC7-41C0-BE18-B3D6BAAC1BFE}" type="parTrans" cxnId="{7713CBD1-BC3A-43BC-AE35-2B6077259907}">
      <dgm:prSet/>
      <dgm:spPr/>
      <dgm:t>
        <a:bodyPr/>
        <a:lstStyle/>
        <a:p>
          <a:endParaRPr lang="en-US"/>
        </a:p>
      </dgm:t>
    </dgm:pt>
    <dgm:pt modelId="{A7434CDC-FC8B-41EE-8BE5-96644011B911}" type="sibTrans" cxnId="{7713CBD1-BC3A-43BC-AE35-2B6077259907}">
      <dgm:prSet/>
      <dgm:spPr/>
      <dgm:t>
        <a:bodyPr/>
        <a:lstStyle/>
        <a:p>
          <a:endParaRPr lang="en-US"/>
        </a:p>
      </dgm:t>
    </dgm:pt>
    <dgm:pt modelId="{689167D9-887C-4D1E-BE19-F27AC3EC5FBB}" type="asst">
      <dgm:prSet/>
      <dgm:spPr>
        <a:solidFill>
          <a:schemeClr val="bg1">
            <a:lumMod val="50000"/>
          </a:schemeClr>
        </a:solidFill>
        <a:ln>
          <a:noFill/>
        </a:ln>
      </dgm:spPr>
      <dgm:t>
        <a:bodyPr/>
        <a:lstStyle/>
        <a:p>
          <a:r>
            <a:rPr lang="en-US" dirty="0" smtClean="0"/>
            <a:t>ANOREXIC</a:t>
          </a:r>
          <a:endParaRPr lang="en-US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6" action="ppaction://hlinksldjump"/>
          </dgm14:cNvPr>
        </a:ext>
      </dgm:extLst>
    </dgm:pt>
    <dgm:pt modelId="{7DE7B5BA-8695-487F-8CC4-0632B952CA40}" type="parTrans" cxnId="{C3EE0DE0-FCF9-408B-A025-7FDE4AA271E2}">
      <dgm:prSet/>
      <dgm:spPr/>
      <dgm:t>
        <a:bodyPr/>
        <a:lstStyle/>
        <a:p>
          <a:endParaRPr lang="en-US"/>
        </a:p>
      </dgm:t>
    </dgm:pt>
    <dgm:pt modelId="{E1D9981C-1FDD-447D-9104-8EDD915920D4}" type="sibTrans" cxnId="{C3EE0DE0-FCF9-408B-A025-7FDE4AA271E2}">
      <dgm:prSet/>
      <dgm:spPr/>
      <dgm:t>
        <a:bodyPr/>
        <a:lstStyle/>
        <a:p>
          <a:endParaRPr lang="en-US"/>
        </a:p>
      </dgm:t>
    </dgm:pt>
    <dgm:pt modelId="{AFB762BE-4EC7-4C56-B4B4-47D04B9FB9CF}" type="asst">
      <dgm:prSet/>
      <dgm:spPr>
        <a:solidFill>
          <a:schemeClr val="bg1">
            <a:lumMod val="50000"/>
          </a:schemeClr>
        </a:solidFill>
        <a:ln>
          <a:noFill/>
        </a:ln>
      </dgm:spPr>
      <dgm:t>
        <a:bodyPr/>
        <a:lstStyle/>
        <a:p>
          <a:r>
            <a:rPr lang="en-US" dirty="0" smtClean="0"/>
            <a:t>B-LINE</a:t>
          </a:r>
          <a:endParaRPr lang="en-US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7" action="ppaction://hlinksldjump"/>
          </dgm14:cNvPr>
        </a:ext>
      </dgm:extLst>
    </dgm:pt>
    <dgm:pt modelId="{195C8A8F-B6DB-4B0C-B177-8F58B2E08235}" type="parTrans" cxnId="{BAEED41E-31FC-4E26-9760-0CF80D6179E0}">
      <dgm:prSet/>
      <dgm:spPr/>
      <dgm:t>
        <a:bodyPr/>
        <a:lstStyle/>
        <a:p>
          <a:endParaRPr lang="en-US"/>
        </a:p>
      </dgm:t>
    </dgm:pt>
    <dgm:pt modelId="{A4243170-27CE-4C44-98C8-9A3D9A47D013}" type="sibTrans" cxnId="{BAEED41E-31FC-4E26-9760-0CF80D6179E0}">
      <dgm:prSet/>
      <dgm:spPr/>
      <dgm:t>
        <a:bodyPr/>
        <a:lstStyle/>
        <a:p>
          <a:endParaRPr lang="en-US"/>
        </a:p>
      </dgm:t>
    </dgm:pt>
    <dgm:pt modelId="{1CE8804E-EC12-4A65-AD7A-A99E9CB8D2AC}" type="pres">
      <dgm:prSet presAssocID="{5819A06C-BD44-4A31-8DB9-FFC0ACC68BB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2CA62C06-934E-45CF-AA3C-9C0168E7DE12}" type="pres">
      <dgm:prSet presAssocID="{7A9C6565-1DD7-4B91-B643-581DCCE1A348}" presName="hierRoot1" presStyleCnt="0">
        <dgm:presLayoutVars>
          <dgm:hierBranch val="init"/>
        </dgm:presLayoutVars>
      </dgm:prSet>
      <dgm:spPr/>
    </dgm:pt>
    <dgm:pt modelId="{D28ABB65-1EAE-4B71-9EAF-28C5E5F46C71}" type="pres">
      <dgm:prSet presAssocID="{7A9C6565-1DD7-4B91-B643-581DCCE1A348}" presName="rootComposite1" presStyleCnt="0"/>
      <dgm:spPr/>
    </dgm:pt>
    <dgm:pt modelId="{F0C78E6F-78E1-4103-B8CB-43BCADDCAD8D}" type="pres">
      <dgm:prSet presAssocID="{7A9C6565-1DD7-4B91-B643-581DCCE1A348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7F37C45-FB97-404E-9E19-4B60C36EC526}" type="pres">
      <dgm:prSet presAssocID="{7A9C6565-1DD7-4B91-B643-581DCCE1A348}" presName="rootConnector1" presStyleLbl="node1" presStyleIdx="0" presStyleCnt="0"/>
      <dgm:spPr/>
    </dgm:pt>
    <dgm:pt modelId="{CBF3ABD9-54EF-4A97-A4F4-BFE4F321F71D}" type="pres">
      <dgm:prSet presAssocID="{7A9C6565-1DD7-4B91-B643-581DCCE1A348}" presName="hierChild2" presStyleCnt="0"/>
      <dgm:spPr/>
    </dgm:pt>
    <dgm:pt modelId="{4A8F2E04-951A-4BF7-9355-E46F9D3A930E}" type="pres">
      <dgm:prSet presAssocID="{733EAD55-EE10-41D5-ACF5-089D68AEA1EF}" presName="Name37" presStyleLbl="parChTrans1D2" presStyleIdx="0" presStyleCnt="2"/>
      <dgm:spPr/>
    </dgm:pt>
    <dgm:pt modelId="{C5B8955A-331A-47E8-A5F6-9D9929E4AB46}" type="pres">
      <dgm:prSet presAssocID="{533C1A4B-B66C-4585-86DA-21F5145EECC6}" presName="hierRoot2" presStyleCnt="0">
        <dgm:presLayoutVars>
          <dgm:hierBranch val="init"/>
        </dgm:presLayoutVars>
      </dgm:prSet>
      <dgm:spPr/>
    </dgm:pt>
    <dgm:pt modelId="{B260DFFF-EAA6-46CF-B22B-49D7B681922E}" type="pres">
      <dgm:prSet presAssocID="{533C1A4B-B66C-4585-86DA-21F5145EECC6}" presName="rootComposite" presStyleCnt="0"/>
      <dgm:spPr/>
    </dgm:pt>
    <dgm:pt modelId="{A285207A-5241-48B3-87CA-F5D6570EFC79}" type="pres">
      <dgm:prSet presAssocID="{533C1A4B-B66C-4585-86DA-21F5145EECC6}" presName="rootText" presStyleLbl="node2" presStyleIdx="0" presStyleCnt="2">
        <dgm:presLayoutVars>
          <dgm:chPref val="3"/>
        </dgm:presLayoutVars>
      </dgm:prSet>
      <dgm:spPr/>
    </dgm:pt>
    <dgm:pt modelId="{638A4571-847C-4455-8034-63EFC187C4B3}" type="pres">
      <dgm:prSet presAssocID="{533C1A4B-B66C-4585-86DA-21F5145EECC6}" presName="rootConnector" presStyleLbl="node2" presStyleIdx="0" presStyleCnt="2"/>
      <dgm:spPr/>
    </dgm:pt>
    <dgm:pt modelId="{D3B6B490-2657-4D42-8609-8DBA562F6C66}" type="pres">
      <dgm:prSet presAssocID="{533C1A4B-B66C-4585-86DA-21F5145EECC6}" presName="hierChild4" presStyleCnt="0"/>
      <dgm:spPr/>
    </dgm:pt>
    <dgm:pt modelId="{4051C5DB-21C8-4202-AB13-EDDB6A6730DD}" type="pres">
      <dgm:prSet presAssocID="{533C1A4B-B66C-4585-86DA-21F5145EECC6}" presName="hierChild5" presStyleCnt="0"/>
      <dgm:spPr/>
    </dgm:pt>
    <dgm:pt modelId="{B5B3E537-13E8-4889-A032-1E9597819D1D}" type="pres">
      <dgm:prSet presAssocID="{1DAA27F0-ECD8-4096-A42A-EEB92B22409C}" presName="Name111" presStyleLbl="parChTrans1D3" presStyleIdx="0" presStyleCnt="4"/>
      <dgm:spPr/>
    </dgm:pt>
    <dgm:pt modelId="{23F7DBBA-5CBB-4531-B0B4-E88A4D01F2BF}" type="pres">
      <dgm:prSet presAssocID="{7F1CD14B-9E7D-445A-905A-DBC8065C3D44}" presName="hierRoot3" presStyleCnt="0">
        <dgm:presLayoutVars>
          <dgm:hierBranch val="init"/>
        </dgm:presLayoutVars>
      </dgm:prSet>
      <dgm:spPr/>
    </dgm:pt>
    <dgm:pt modelId="{1F564C33-AA6F-4317-A132-F98FCD10AE2E}" type="pres">
      <dgm:prSet presAssocID="{7F1CD14B-9E7D-445A-905A-DBC8065C3D44}" presName="rootComposite3" presStyleCnt="0"/>
      <dgm:spPr/>
    </dgm:pt>
    <dgm:pt modelId="{4E6CEBC8-45E4-4FC7-B266-833426723679}" type="pres">
      <dgm:prSet presAssocID="{7F1CD14B-9E7D-445A-905A-DBC8065C3D44}" presName="rootText3" presStyleLbl="asst2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B293915-A697-4903-8637-DC75019D9056}" type="pres">
      <dgm:prSet presAssocID="{7F1CD14B-9E7D-445A-905A-DBC8065C3D44}" presName="rootConnector3" presStyleLbl="asst2" presStyleIdx="0" presStyleCnt="4"/>
      <dgm:spPr/>
    </dgm:pt>
    <dgm:pt modelId="{E787DE92-2EB3-4946-8B96-B0621E6D6AE8}" type="pres">
      <dgm:prSet presAssocID="{7F1CD14B-9E7D-445A-905A-DBC8065C3D44}" presName="hierChild6" presStyleCnt="0"/>
      <dgm:spPr/>
    </dgm:pt>
    <dgm:pt modelId="{A05ADD85-A6A1-4083-8772-F68A4235AE40}" type="pres">
      <dgm:prSet presAssocID="{7F1CD14B-9E7D-445A-905A-DBC8065C3D44}" presName="hierChild7" presStyleCnt="0"/>
      <dgm:spPr/>
    </dgm:pt>
    <dgm:pt modelId="{F868EEB4-3518-4035-BA50-43FA08DE2175}" type="pres">
      <dgm:prSet presAssocID="{5170A95C-AFC7-41C0-BE18-B3D6BAAC1BFE}" presName="Name111" presStyleLbl="parChTrans1D3" presStyleIdx="1" presStyleCnt="4"/>
      <dgm:spPr/>
    </dgm:pt>
    <dgm:pt modelId="{BE337E35-F37C-4059-ADEA-E92362235E63}" type="pres">
      <dgm:prSet presAssocID="{D9D894E0-0898-490E-BCC2-907D8C30ABE7}" presName="hierRoot3" presStyleCnt="0">
        <dgm:presLayoutVars>
          <dgm:hierBranch val="init"/>
        </dgm:presLayoutVars>
      </dgm:prSet>
      <dgm:spPr/>
    </dgm:pt>
    <dgm:pt modelId="{EE1A6AA7-2D6E-4BB9-AFDC-8CA8C6B1FF12}" type="pres">
      <dgm:prSet presAssocID="{D9D894E0-0898-490E-BCC2-907D8C30ABE7}" presName="rootComposite3" presStyleCnt="0"/>
      <dgm:spPr/>
    </dgm:pt>
    <dgm:pt modelId="{2E778389-2126-4FDD-9F8E-C4D4E2DCB715}" type="pres">
      <dgm:prSet presAssocID="{D9D894E0-0898-490E-BCC2-907D8C30ABE7}" presName="rootText3" presStyleLbl="asst2" presStyleIdx="1" presStyleCnt="4">
        <dgm:presLayoutVars>
          <dgm:chPref val="3"/>
        </dgm:presLayoutVars>
      </dgm:prSet>
      <dgm:spPr/>
    </dgm:pt>
    <dgm:pt modelId="{46ECBD16-AAD2-48C9-A5A8-1BD39F8D99A0}" type="pres">
      <dgm:prSet presAssocID="{D9D894E0-0898-490E-BCC2-907D8C30ABE7}" presName="rootConnector3" presStyleLbl="asst2" presStyleIdx="1" presStyleCnt="4"/>
      <dgm:spPr/>
    </dgm:pt>
    <dgm:pt modelId="{03EE250F-E49D-4679-800B-68063B1C107A}" type="pres">
      <dgm:prSet presAssocID="{D9D894E0-0898-490E-BCC2-907D8C30ABE7}" presName="hierChild6" presStyleCnt="0"/>
      <dgm:spPr/>
    </dgm:pt>
    <dgm:pt modelId="{A8494FE7-7E95-47E3-83ED-981A8A33B60F}" type="pres">
      <dgm:prSet presAssocID="{D9D894E0-0898-490E-BCC2-907D8C30ABE7}" presName="hierChild7" presStyleCnt="0"/>
      <dgm:spPr/>
    </dgm:pt>
    <dgm:pt modelId="{8DE7D7E2-2210-41CC-898B-0F5C6452FC61}" type="pres">
      <dgm:prSet presAssocID="{8D264718-56B4-4CAC-892E-48776A228400}" presName="Name37" presStyleLbl="parChTrans1D2" presStyleIdx="1" presStyleCnt="2"/>
      <dgm:spPr/>
    </dgm:pt>
    <dgm:pt modelId="{B7FCB468-4D56-441B-B24D-3AB56DC66AD7}" type="pres">
      <dgm:prSet presAssocID="{2ED76B7E-C728-417C-B8FE-917BC88D2289}" presName="hierRoot2" presStyleCnt="0">
        <dgm:presLayoutVars>
          <dgm:hierBranch val="init"/>
        </dgm:presLayoutVars>
      </dgm:prSet>
      <dgm:spPr/>
    </dgm:pt>
    <dgm:pt modelId="{C1822821-BB42-4B7A-91C6-767568AC774B}" type="pres">
      <dgm:prSet presAssocID="{2ED76B7E-C728-417C-B8FE-917BC88D2289}" presName="rootComposite" presStyleCnt="0"/>
      <dgm:spPr/>
    </dgm:pt>
    <dgm:pt modelId="{AF58E49D-A6CF-4E72-B791-B21F5CA1F155}" type="pres">
      <dgm:prSet presAssocID="{2ED76B7E-C728-417C-B8FE-917BC88D2289}" presName="rootText" presStyleLbl="node2" presStyleIdx="1" presStyleCnt="2">
        <dgm:presLayoutVars>
          <dgm:chPref val="3"/>
        </dgm:presLayoutVars>
      </dgm:prSet>
      <dgm:spPr/>
    </dgm:pt>
    <dgm:pt modelId="{383969E1-785E-4325-A63C-ED60830D5976}" type="pres">
      <dgm:prSet presAssocID="{2ED76B7E-C728-417C-B8FE-917BC88D2289}" presName="rootConnector" presStyleLbl="node2" presStyleIdx="1" presStyleCnt="2"/>
      <dgm:spPr/>
    </dgm:pt>
    <dgm:pt modelId="{A11EB369-E1FB-4C70-82CC-D0F45EE38278}" type="pres">
      <dgm:prSet presAssocID="{2ED76B7E-C728-417C-B8FE-917BC88D2289}" presName="hierChild4" presStyleCnt="0"/>
      <dgm:spPr/>
    </dgm:pt>
    <dgm:pt modelId="{F5231A1F-08CC-469F-BD44-BF8376D0AC06}" type="pres">
      <dgm:prSet presAssocID="{2ED76B7E-C728-417C-B8FE-917BC88D2289}" presName="hierChild5" presStyleCnt="0"/>
      <dgm:spPr/>
    </dgm:pt>
    <dgm:pt modelId="{43A3CF33-E5E6-4EA5-8C04-ACB5B7E6DA09}" type="pres">
      <dgm:prSet presAssocID="{7DE7B5BA-8695-487F-8CC4-0632B952CA40}" presName="Name111" presStyleLbl="parChTrans1D3" presStyleIdx="2" presStyleCnt="4"/>
      <dgm:spPr/>
    </dgm:pt>
    <dgm:pt modelId="{19A2CE6B-DE7D-4A4D-A11B-F04163808A01}" type="pres">
      <dgm:prSet presAssocID="{689167D9-887C-4D1E-BE19-F27AC3EC5FBB}" presName="hierRoot3" presStyleCnt="0">
        <dgm:presLayoutVars>
          <dgm:hierBranch val="init"/>
        </dgm:presLayoutVars>
      </dgm:prSet>
      <dgm:spPr/>
    </dgm:pt>
    <dgm:pt modelId="{715CCC1F-D94F-43B2-92C5-3F0C832CB695}" type="pres">
      <dgm:prSet presAssocID="{689167D9-887C-4D1E-BE19-F27AC3EC5FBB}" presName="rootComposite3" presStyleCnt="0"/>
      <dgm:spPr/>
    </dgm:pt>
    <dgm:pt modelId="{037F5558-8945-4B53-A78B-9D227C482D37}" type="pres">
      <dgm:prSet presAssocID="{689167D9-887C-4D1E-BE19-F27AC3EC5FBB}" presName="rootText3" presStyleLbl="asst2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5DDD5BB-1420-464B-8CBD-FC760017D16B}" type="pres">
      <dgm:prSet presAssocID="{689167D9-887C-4D1E-BE19-F27AC3EC5FBB}" presName="rootConnector3" presStyleLbl="asst2" presStyleIdx="2" presStyleCnt="4"/>
      <dgm:spPr/>
    </dgm:pt>
    <dgm:pt modelId="{F399FE84-9746-4EAB-ABB1-C7D0608B19B5}" type="pres">
      <dgm:prSet presAssocID="{689167D9-887C-4D1E-BE19-F27AC3EC5FBB}" presName="hierChild6" presStyleCnt="0"/>
      <dgm:spPr/>
    </dgm:pt>
    <dgm:pt modelId="{59ADFA11-7BB0-4AA9-B550-8A627B2318D5}" type="pres">
      <dgm:prSet presAssocID="{689167D9-887C-4D1E-BE19-F27AC3EC5FBB}" presName="hierChild7" presStyleCnt="0"/>
      <dgm:spPr/>
    </dgm:pt>
    <dgm:pt modelId="{7B238150-F00A-43B5-BEA8-F205718C04E6}" type="pres">
      <dgm:prSet presAssocID="{195C8A8F-B6DB-4B0C-B177-8F58B2E08235}" presName="Name111" presStyleLbl="parChTrans1D3" presStyleIdx="3" presStyleCnt="4"/>
      <dgm:spPr/>
    </dgm:pt>
    <dgm:pt modelId="{A8C952C1-7B0E-4928-BB8F-4DBD87038AE2}" type="pres">
      <dgm:prSet presAssocID="{AFB762BE-4EC7-4C56-B4B4-47D04B9FB9CF}" presName="hierRoot3" presStyleCnt="0">
        <dgm:presLayoutVars>
          <dgm:hierBranch val="init"/>
        </dgm:presLayoutVars>
      </dgm:prSet>
      <dgm:spPr/>
    </dgm:pt>
    <dgm:pt modelId="{AA084C94-4811-442A-B74E-D959800E4335}" type="pres">
      <dgm:prSet presAssocID="{AFB762BE-4EC7-4C56-B4B4-47D04B9FB9CF}" presName="rootComposite3" presStyleCnt="0"/>
      <dgm:spPr/>
    </dgm:pt>
    <dgm:pt modelId="{23DBF7E1-7F40-449D-9389-51D6C4AD757F}" type="pres">
      <dgm:prSet presAssocID="{AFB762BE-4EC7-4C56-B4B4-47D04B9FB9CF}" presName="rootText3" presStyleLbl="asst2" presStyleIdx="3" presStyleCnt="4">
        <dgm:presLayoutVars>
          <dgm:chPref val="3"/>
        </dgm:presLayoutVars>
      </dgm:prSet>
      <dgm:spPr/>
    </dgm:pt>
    <dgm:pt modelId="{58B902A0-D064-4121-8066-FDAE1DE250D1}" type="pres">
      <dgm:prSet presAssocID="{AFB762BE-4EC7-4C56-B4B4-47D04B9FB9CF}" presName="rootConnector3" presStyleLbl="asst2" presStyleIdx="3" presStyleCnt="4"/>
      <dgm:spPr/>
    </dgm:pt>
    <dgm:pt modelId="{210A88FB-0A1D-4DBE-894B-B060DB8CD409}" type="pres">
      <dgm:prSet presAssocID="{AFB762BE-4EC7-4C56-B4B4-47D04B9FB9CF}" presName="hierChild6" presStyleCnt="0"/>
      <dgm:spPr/>
    </dgm:pt>
    <dgm:pt modelId="{12B52F77-230C-4ED9-8080-9E13600346A5}" type="pres">
      <dgm:prSet presAssocID="{AFB762BE-4EC7-4C56-B4B4-47D04B9FB9CF}" presName="hierChild7" presStyleCnt="0"/>
      <dgm:spPr/>
    </dgm:pt>
    <dgm:pt modelId="{66A029F5-7830-4765-B44A-939D4DE35301}" type="pres">
      <dgm:prSet presAssocID="{7A9C6565-1DD7-4B91-B643-581DCCE1A348}" presName="hierChild3" presStyleCnt="0"/>
      <dgm:spPr/>
    </dgm:pt>
  </dgm:ptLst>
  <dgm:cxnLst>
    <dgm:cxn modelId="{12B9EAC6-ED99-4B51-9BD0-EAC94E71CAC5}" type="presOf" srcId="{5819A06C-BD44-4A31-8DB9-FFC0ACC68BBC}" destId="{1CE8804E-EC12-4A65-AD7A-A99E9CB8D2AC}" srcOrd="0" destOrd="0" presId="urn:microsoft.com/office/officeart/2005/8/layout/orgChart1"/>
    <dgm:cxn modelId="{F9318E76-FED1-492C-A2D5-8B5B5D68B748}" type="presOf" srcId="{7F1CD14B-9E7D-445A-905A-DBC8065C3D44}" destId="{4E6CEBC8-45E4-4FC7-B266-833426723679}" srcOrd="0" destOrd="0" presId="urn:microsoft.com/office/officeart/2005/8/layout/orgChart1"/>
    <dgm:cxn modelId="{C3EE0DE0-FCF9-408B-A025-7FDE4AA271E2}" srcId="{2ED76B7E-C728-417C-B8FE-917BC88D2289}" destId="{689167D9-887C-4D1E-BE19-F27AC3EC5FBB}" srcOrd="0" destOrd="0" parTransId="{7DE7B5BA-8695-487F-8CC4-0632B952CA40}" sibTransId="{E1D9981C-1FDD-447D-9104-8EDD915920D4}"/>
    <dgm:cxn modelId="{2C4DCA21-B66E-486E-B69D-C8F633D2894B}" type="presOf" srcId="{5170A95C-AFC7-41C0-BE18-B3D6BAAC1BFE}" destId="{F868EEB4-3518-4035-BA50-43FA08DE2175}" srcOrd="0" destOrd="0" presId="urn:microsoft.com/office/officeart/2005/8/layout/orgChart1"/>
    <dgm:cxn modelId="{186A726A-C7A5-4B7D-98EA-A89276C22D57}" type="presOf" srcId="{7DE7B5BA-8695-487F-8CC4-0632B952CA40}" destId="{43A3CF33-E5E6-4EA5-8C04-ACB5B7E6DA09}" srcOrd="0" destOrd="0" presId="urn:microsoft.com/office/officeart/2005/8/layout/orgChart1"/>
    <dgm:cxn modelId="{B8A3CE2A-4D74-4024-A1DD-10F41084CD4A}" type="presOf" srcId="{533C1A4B-B66C-4585-86DA-21F5145EECC6}" destId="{A285207A-5241-48B3-87CA-F5D6570EFC79}" srcOrd="0" destOrd="0" presId="urn:microsoft.com/office/officeart/2005/8/layout/orgChart1"/>
    <dgm:cxn modelId="{E17D33CC-09D5-4D97-B8FD-ACC2786A702C}" srcId="{533C1A4B-B66C-4585-86DA-21F5145EECC6}" destId="{7F1CD14B-9E7D-445A-905A-DBC8065C3D44}" srcOrd="0" destOrd="0" parTransId="{1DAA27F0-ECD8-4096-A42A-EEB92B22409C}" sibTransId="{34C0FFF7-CF93-4C03-8073-40665CA6EDDE}"/>
    <dgm:cxn modelId="{FB238266-C8A9-446F-9188-393EF3C74F8C}" type="presOf" srcId="{689167D9-887C-4D1E-BE19-F27AC3EC5FBB}" destId="{F5DDD5BB-1420-464B-8CBD-FC760017D16B}" srcOrd="1" destOrd="0" presId="urn:microsoft.com/office/officeart/2005/8/layout/orgChart1"/>
    <dgm:cxn modelId="{DAF1DE22-B8C2-4A8F-8920-1E714F8BF592}" type="presOf" srcId="{8D264718-56B4-4CAC-892E-48776A228400}" destId="{8DE7D7E2-2210-41CC-898B-0F5C6452FC61}" srcOrd="0" destOrd="0" presId="urn:microsoft.com/office/officeart/2005/8/layout/orgChart1"/>
    <dgm:cxn modelId="{64816192-801C-41B3-AC63-2BFCAD440F24}" srcId="{7A9C6565-1DD7-4B91-B643-581DCCE1A348}" destId="{2ED76B7E-C728-417C-B8FE-917BC88D2289}" srcOrd="1" destOrd="0" parTransId="{8D264718-56B4-4CAC-892E-48776A228400}" sibTransId="{B89AEC4F-16F5-46BD-A895-5500AE77F080}"/>
    <dgm:cxn modelId="{9D939DAF-E86A-4A57-81A0-B64F254A1DD7}" type="presOf" srcId="{7A9C6565-1DD7-4B91-B643-581DCCE1A348}" destId="{F0C78E6F-78E1-4103-B8CB-43BCADDCAD8D}" srcOrd="0" destOrd="0" presId="urn:microsoft.com/office/officeart/2005/8/layout/orgChart1"/>
    <dgm:cxn modelId="{00D5C672-CF42-4CE3-878B-E195217883C8}" type="presOf" srcId="{AFB762BE-4EC7-4C56-B4B4-47D04B9FB9CF}" destId="{23DBF7E1-7F40-449D-9389-51D6C4AD757F}" srcOrd="0" destOrd="0" presId="urn:microsoft.com/office/officeart/2005/8/layout/orgChart1"/>
    <dgm:cxn modelId="{46C37DB8-E93B-40BA-A028-E63D4AA8F4EF}" type="presOf" srcId="{689167D9-887C-4D1E-BE19-F27AC3EC5FBB}" destId="{037F5558-8945-4B53-A78B-9D227C482D37}" srcOrd="0" destOrd="0" presId="urn:microsoft.com/office/officeart/2005/8/layout/orgChart1"/>
    <dgm:cxn modelId="{12A9ACF6-58A5-4BE4-923B-3421B60DD3E8}" srcId="{5819A06C-BD44-4A31-8DB9-FFC0ACC68BBC}" destId="{7A9C6565-1DD7-4B91-B643-581DCCE1A348}" srcOrd="0" destOrd="0" parTransId="{4CC50B80-F0D3-441F-9AE7-9499385F9102}" sibTransId="{F080C9B2-E171-441C-8FC1-0AEF296019F0}"/>
    <dgm:cxn modelId="{80A5E907-3AB4-447B-9F1F-12DBF1C395A7}" type="presOf" srcId="{7A9C6565-1DD7-4B91-B643-581DCCE1A348}" destId="{07F37C45-FB97-404E-9E19-4B60C36EC526}" srcOrd="1" destOrd="0" presId="urn:microsoft.com/office/officeart/2005/8/layout/orgChart1"/>
    <dgm:cxn modelId="{52DB77A4-C721-4EA2-9DA6-9A2835FB5773}" type="presOf" srcId="{533C1A4B-B66C-4585-86DA-21F5145EECC6}" destId="{638A4571-847C-4455-8034-63EFC187C4B3}" srcOrd="1" destOrd="0" presId="urn:microsoft.com/office/officeart/2005/8/layout/orgChart1"/>
    <dgm:cxn modelId="{5A48549D-C9BC-459D-8E28-C588888824BE}" type="presOf" srcId="{2ED76B7E-C728-417C-B8FE-917BC88D2289}" destId="{AF58E49D-A6CF-4E72-B791-B21F5CA1F155}" srcOrd="0" destOrd="0" presId="urn:microsoft.com/office/officeart/2005/8/layout/orgChart1"/>
    <dgm:cxn modelId="{D043FD05-D7E9-4EE2-B60B-E8E36712B10A}" type="presOf" srcId="{2ED76B7E-C728-417C-B8FE-917BC88D2289}" destId="{383969E1-785E-4325-A63C-ED60830D5976}" srcOrd="1" destOrd="0" presId="urn:microsoft.com/office/officeart/2005/8/layout/orgChart1"/>
    <dgm:cxn modelId="{81EAB7CB-9C3A-401D-9AF7-141532CD24E6}" type="presOf" srcId="{733EAD55-EE10-41D5-ACF5-089D68AEA1EF}" destId="{4A8F2E04-951A-4BF7-9355-E46F9D3A930E}" srcOrd="0" destOrd="0" presId="urn:microsoft.com/office/officeart/2005/8/layout/orgChart1"/>
    <dgm:cxn modelId="{7D76AEA0-1A28-4609-8128-4AEF4FD73C09}" type="presOf" srcId="{195C8A8F-B6DB-4B0C-B177-8F58B2E08235}" destId="{7B238150-F00A-43B5-BEA8-F205718C04E6}" srcOrd="0" destOrd="0" presId="urn:microsoft.com/office/officeart/2005/8/layout/orgChart1"/>
    <dgm:cxn modelId="{E6395E92-B300-4C71-BCD3-A2E925E88287}" type="presOf" srcId="{D9D894E0-0898-490E-BCC2-907D8C30ABE7}" destId="{46ECBD16-AAD2-48C9-A5A8-1BD39F8D99A0}" srcOrd="1" destOrd="0" presId="urn:microsoft.com/office/officeart/2005/8/layout/orgChart1"/>
    <dgm:cxn modelId="{BAEED41E-31FC-4E26-9760-0CF80D6179E0}" srcId="{2ED76B7E-C728-417C-B8FE-917BC88D2289}" destId="{AFB762BE-4EC7-4C56-B4B4-47D04B9FB9CF}" srcOrd="1" destOrd="0" parTransId="{195C8A8F-B6DB-4B0C-B177-8F58B2E08235}" sibTransId="{A4243170-27CE-4C44-98C8-9A3D9A47D013}"/>
    <dgm:cxn modelId="{50C0F087-1C74-4515-BC7E-E4D34895AAC7}" srcId="{7A9C6565-1DD7-4B91-B643-581DCCE1A348}" destId="{533C1A4B-B66C-4585-86DA-21F5145EECC6}" srcOrd="0" destOrd="0" parTransId="{733EAD55-EE10-41D5-ACF5-089D68AEA1EF}" sibTransId="{CE9C03BD-11AF-4346-8E95-83FEDB8BC330}"/>
    <dgm:cxn modelId="{9195E552-C1F8-44D5-8A28-362D36BCAB01}" type="presOf" srcId="{AFB762BE-4EC7-4C56-B4B4-47D04B9FB9CF}" destId="{58B902A0-D064-4121-8066-FDAE1DE250D1}" srcOrd="1" destOrd="0" presId="urn:microsoft.com/office/officeart/2005/8/layout/orgChart1"/>
    <dgm:cxn modelId="{5E82FE80-1024-460E-BD6A-5AD6F0E0AD79}" type="presOf" srcId="{D9D894E0-0898-490E-BCC2-907D8C30ABE7}" destId="{2E778389-2126-4FDD-9F8E-C4D4E2DCB715}" srcOrd="0" destOrd="0" presId="urn:microsoft.com/office/officeart/2005/8/layout/orgChart1"/>
    <dgm:cxn modelId="{FC3F0D9C-A0CE-4655-B75A-8F0184666544}" type="presOf" srcId="{1DAA27F0-ECD8-4096-A42A-EEB92B22409C}" destId="{B5B3E537-13E8-4889-A032-1E9597819D1D}" srcOrd="0" destOrd="0" presId="urn:microsoft.com/office/officeart/2005/8/layout/orgChart1"/>
    <dgm:cxn modelId="{7713CBD1-BC3A-43BC-AE35-2B6077259907}" srcId="{533C1A4B-B66C-4585-86DA-21F5145EECC6}" destId="{D9D894E0-0898-490E-BCC2-907D8C30ABE7}" srcOrd="1" destOrd="0" parTransId="{5170A95C-AFC7-41C0-BE18-B3D6BAAC1BFE}" sibTransId="{A7434CDC-FC8B-41EE-8BE5-96644011B911}"/>
    <dgm:cxn modelId="{2FA0BC6B-261F-415F-826D-DF323EAB4DA9}" type="presOf" srcId="{7F1CD14B-9E7D-445A-905A-DBC8065C3D44}" destId="{5B293915-A697-4903-8637-DC75019D9056}" srcOrd="1" destOrd="0" presId="urn:microsoft.com/office/officeart/2005/8/layout/orgChart1"/>
    <dgm:cxn modelId="{A388D3EA-9EEB-42FA-8368-A9A9344743B7}" type="presParOf" srcId="{1CE8804E-EC12-4A65-AD7A-A99E9CB8D2AC}" destId="{2CA62C06-934E-45CF-AA3C-9C0168E7DE12}" srcOrd="0" destOrd="0" presId="urn:microsoft.com/office/officeart/2005/8/layout/orgChart1"/>
    <dgm:cxn modelId="{4F0FFEFF-C70F-4D42-9386-04B74560A2FE}" type="presParOf" srcId="{2CA62C06-934E-45CF-AA3C-9C0168E7DE12}" destId="{D28ABB65-1EAE-4B71-9EAF-28C5E5F46C71}" srcOrd="0" destOrd="0" presId="urn:microsoft.com/office/officeart/2005/8/layout/orgChart1"/>
    <dgm:cxn modelId="{EBB32824-75B5-4632-959A-749D20174630}" type="presParOf" srcId="{D28ABB65-1EAE-4B71-9EAF-28C5E5F46C71}" destId="{F0C78E6F-78E1-4103-B8CB-43BCADDCAD8D}" srcOrd="0" destOrd="0" presId="urn:microsoft.com/office/officeart/2005/8/layout/orgChart1"/>
    <dgm:cxn modelId="{8FF0C656-E001-4D23-87A9-A5801D6D0461}" type="presParOf" srcId="{D28ABB65-1EAE-4B71-9EAF-28C5E5F46C71}" destId="{07F37C45-FB97-404E-9E19-4B60C36EC526}" srcOrd="1" destOrd="0" presId="urn:microsoft.com/office/officeart/2005/8/layout/orgChart1"/>
    <dgm:cxn modelId="{BF43F8E2-FD7E-4279-9BAB-CD01F87DA945}" type="presParOf" srcId="{2CA62C06-934E-45CF-AA3C-9C0168E7DE12}" destId="{CBF3ABD9-54EF-4A97-A4F4-BFE4F321F71D}" srcOrd="1" destOrd="0" presId="urn:microsoft.com/office/officeart/2005/8/layout/orgChart1"/>
    <dgm:cxn modelId="{2F736A74-F3D8-476C-9744-CB98CDE4CD4E}" type="presParOf" srcId="{CBF3ABD9-54EF-4A97-A4F4-BFE4F321F71D}" destId="{4A8F2E04-951A-4BF7-9355-E46F9D3A930E}" srcOrd="0" destOrd="0" presId="urn:microsoft.com/office/officeart/2005/8/layout/orgChart1"/>
    <dgm:cxn modelId="{D4E86C6A-F4FB-4F51-90CA-BB26E5F7B11F}" type="presParOf" srcId="{CBF3ABD9-54EF-4A97-A4F4-BFE4F321F71D}" destId="{C5B8955A-331A-47E8-A5F6-9D9929E4AB46}" srcOrd="1" destOrd="0" presId="urn:microsoft.com/office/officeart/2005/8/layout/orgChart1"/>
    <dgm:cxn modelId="{8706552A-A0EB-4B5E-A18C-1A53B15FBE3B}" type="presParOf" srcId="{C5B8955A-331A-47E8-A5F6-9D9929E4AB46}" destId="{B260DFFF-EAA6-46CF-B22B-49D7B681922E}" srcOrd="0" destOrd="0" presId="urn:microsoft.com/office/officeart/2005/8/layout/orgChart1"/>
    <dgm:cxn modelId="{7D5DAB8E-1492-43F7-84E0-C72C26CA0535}" type="presParOf" srcId="{B260DFFF-EAA6-46CF-B22B-49D7B681922E}" destId="{A285207A-5241-48B3-87CA-F5D6570EFC79}" srcOrd="0" destOrd="0" presId="urn:microsoft.com/office/officeart/2005/8/layout/orgChart1"/>
    <dgm:cxn modelId="{F669B235-B5FF-4537-8B28-DC2F5B6C69F8}" type="presParOf" srcId="{B260DFFF-EAA6-46CF-B22B-49D7B681922E}" destId="{638A4571-847C-4455-8034-63EFC187C4B3}" srcOrd="1" destOrd="0" presId="urn:microsoft.com/office/officeart/2005/8/layout/orgChart1"/>
    <dgm:cxn modelId="{4C88424E-E261-439D-AF53-22475C131469}" type="presParOf" srcId="{C5B8955A-331A-47E8-A5F6-9D9929E4AB46}" destId="{D3B6B490-2657-4D42-8609-8DBA562F6C66}" srcOrd="1" destOrd="0" presId="urn:microsoft.com/office/officeart/2005/8/layout/orgChart1"/>
    <dgm:cxn modelId="{075C9776-B643-4A32-B0FE-184F0F8C937A}" type="presParOf" srcId="{C5B8955A-331A-47E8-A5F6-9D9929E4AB46}" destId="{4051C5DB-21C8-4202-AB13-EDDB6A6730DD}" srcOrd="2" destOrd="0" presId="urn:microsoft.com/office/officeart/2005/8/layout/orgChart1"/>
    <dgm:cxn modelId="{B53713B6-9DF8-4836-ACB9-E7753E2DB99F}" type="presParOf" srcId="{4051C5DB-21C8-4202-AB13-EDDB6A6730DD}" destId="{B5B3E537-13E8-4889-A032-1E9597819D1D}" srcOrd="0" destOrd="0" presId="urn:microsoft.com/office/officeart/2005/8/layout/orgChart1"/>
    <dgm:cxn modelId="{ED305CA3-EA69-4019-BA8A-3B7BB801A729}" type="presParOf" srcId="{4051C5DB-21C8-4202-AB13-EDDB6A6730DD}" destId="{23F7DBBA-5CBB-4531-B0B4-E88A4D01F2BF}" srcOrd="1" destOrd="0" presId="urn:microsoft.com/office/officeart/2005/8/layout/orgChart1"/>
    <dgm:cxn modelId="{48DEBB44-2331-4BB4-9CE0-D9B023BC9C9A}" type="presParOf" srcId="{23F7DBBA-5CBB-4531-B0B4-E88A4D01F2BF}" destId="{1F564C33-AA6F-4317-A132-F98FCD10AE2E}" srcOrd="0" destOrd="0" presId="urn:microsoft.com/office/officeart/2005/8/layout/orgChart1"/>
    <dgm:cxn modelId="{22EF2D3F-34AE-482A-B4AB-EB2182064AB1}" type="presParOf" srcId="{1F564C33-AA6F-4317-A132-F98FCD10AE2E}" destId="{4E6CEBC8-45E4-4FC7-B266-833426723679}" srcOrd="0" destOrd="0" presId="urn:microsoft.com/office/officeart/2005/8/layout/orgChart1"/>
    <dgm:cxn modelId="{F5F364F8-6C4D-4EE3-8D86-11515D2FB1D3}" type="presParOf" srcId="{1F564C33-AA6F-4317-A132-F98FCD10AE2E}" destId="{5B293915-A697-4903-8637-DC75019D9056}" srcOrd="1" destOrd="0" presId="urn:microsoft.com/office/officeart/2005/8/layout/orgChart1"/>
    <dgm:cxn modelId="{1A78643C-6B8A-4F2F-B28F-E61C25BBD486}" type="presParOf" srcId="{23F7DBBA-5CBB-4531-B0B4-E88A4D01F2BF}" destId="{E787DE92-2EB3-4946-8B96-B0621E6D6AE8}" srcOrd="1" destOrd="0" presId="urn:microsoft.com/office/officeart/2005/8/layout/orgChart1"/>
    <dgm:cxn modelId="{3A950D8A-1A91-4495-9642-2FCA4EF275D2}" type="presParOf" srcId="{23F7DBBA-5CBB-4531-B0B4-E88A4D01F2BF}" destId="{A05ADD85-A6A1-4083-8772-F68A4235AE40}" srcOrd="2" destOrd="0" presId="urn:microsoft.com/office/officeart/2005/8/layout/orgChart1"/>
    <dgm:cxn modelId="{562E2E43-1B2A-458D-A7EC-D20EE64917C4}" type="presParOf" srcId="{4051C5DB-21C8-4202-AB13-EDDB6A6730DD}" destId="{F868EEB4-3518-4035-BA50-43FA08DE2175}" srcOrd="2" destOrd="0" presId="urn:microsoft.com/office/officeart/2005/8/layout/orgChart1"/>
    <dgm:cxn modelId="{B2AC024D-AED2-4564-A1C1-2DA33DA6897F}" type="presParOf" srcId="{4051C5DB-21C8-4202-AB13-EDDB6A6730DD}" destId="{BE337E35-F37C-4059-ADEA-E92362235E63}" srcOrd="3" destOrd="0" presId="urn:microsoft.com/office/officeart/2005/8/layout/orgChart1"/>
    <dgm:cxn modelId="{F9513FE7-9B5B-4714-A683-8ABF496FC4C9}" type="presParOf" srcId="{BE337E35-F37C-4059-ADEA-E92362235E63}" destId="{EE1A6AA7-2D6E-4BB9-AFDC-8CA8C6B1FF12}" srcOrd="0" destOrd="0" presId="urn:microsoft.com/office/officeart/2005/8/layout/orgChart1"/>
    <dgm:cxn modelId="{87032AC9-1243-4BF6-B1FC-75B02D4A6C9B}" type="presParOf" srcId="{EE1A6AA7-2D6E-4BB9-AFDC-8CA8C6B1FF12}" destId="{2E778389-2126-4FDD-9F8E-C4D4E2DCB715}" srcOrd="0" destOrd="0" presId="urn:microsoft.com/office/officeart/2005/8/layout/orgChart1"/>
    <dgm:cxn modelId="{0C6A30E8-F96C-4BBA-90B7-B8A7895BA8B4}" type="presParOf" srcId="{EE1A6AA7-2D6E-4BB9-AFDC-8CA8C6B1FF12}" destId="{46ECBD16-AAD2-48C9-A5A8-1BD39F8D99A0}" srcOrd="1" destOrd="0" presId="urn:microsoft.com/office/officeart/2005/8/layout/orgChart1"/>
    <dgm:cxn modelId="{B8DAD395-1BEB-45DF-A3A1-E9F9A6412083}" type="presParOf" srcId="{BE337E35-F37C-4059-ADEA-E92362235E63}" destId="{03EE250F-E49D-4679-800B-68063B1C107A}" srcOrd="1" destOrd="0" presId="urn:microsoft.com/office/officeart/2005/8/layout/orgChart1"/>
    <dgm:cxn modelId="{12C7D54E-9F81-4024-B338-65C3746E4F90}" type="presParOf" srcId="{BE337E35-F37C-4059-ADEA-E92362235E63}" destId="{A8494FE7-7E95-47E3-83ED-981A8A33B60F}" srcOrd="2" destOrd="0" presId="urn:microsoft.com/office/officeart/2005/8/layout/orgChart1"/>
    <dgm:cxn modelId="{4B768885-3F17-4103-914B-FA22A9AE8347}" type="presParOf" srcId="{CBF3ABD9-54EF-4A97-A4F4-BFE4F321F71D}" destId="{8DE7D7E2-2210-41CC-898B-0F5C6452FC61}" srcOrd="2" destOrd="0" presId="urn:microsoft.com/office/officeart/2005/8/layout/orgChart1"/>
    <dgm:cxn modelId="{4F569F7E-1554-4DDB-9CDE-7DAA4A6CD6BD}" type="presParOf" srcId="{CBF3ABD9-54EF-4A97-A4F4-BFE4F321F71D}" destId="{B7FCB468-4D56-441B-B24D-3AB56DC66AD7}" srcOrd="3" destOrd="0" presId="urn:microsoft.com/office/officeart/2005/8/layout/orgChart1"/>
    <dgm:cxn modelId="{75970F14-45EF-4226-9D3A-8C07CAD0F510}" type="presParOf" srcId="{B7FCB468-4D56-441B-B24D-3AB56DC66AD7}" destId="{C1822821-BB42-4B7A-91C6-767568AC774B}" srcOrd="0" destOrd="0" presId="urn:microsoft.com/office/officeart/2005/8/layout/orgChart1"/>
    <dgm:cxn modelId="{AAA26B90-E79A-4CEF-ADF8-FC606B694753}" type="presParOf" srcId="{C1822821-BB42-4B7A-91C6-767568AC774B}" destId="{AF58E49D-A6CF-4E72-B791-B21F5CA1F155}" srcOrd="0" destOrd="0" presId="urn:microsoft.com/office/officeart/2005/8/layout/orgChart1"/>
    <dgm:cxn modelId="{8F3CF3F3-F0F7-4CEE-8060-9EB59AE31D26}" type="presParOf" srcId="{C1822821-BB42-4B7A-91C6-767568AC774B}" destId="{383969E1-785E-4325-A63C-ED60830D5976}" srcOrd="1" destOrd="0" presId="urn:microsoft.com/office/officeart/2005/8/layout/orgChart1"/>
    <dgm:cxn modelId="{538C0953-5D36-42CE-A432-80B29F3BF296}" type="presParOf" srcId="{B7FCB468-4D56-441B-B24D-3AB56DC66AD7}" destId="{A11EB369-E1FB-4C70-82CC-D0F45EE38278}" srcOrd="1" destOrd="0" presId="urn:microsoft.com/office/officeart/2005/8/layout/orgChart1"/>
    <dgm:cxn modelId="{29CA8CDA-82E2-4F4F-B364-32FA4BBCC607}" type="presParOf" srcId="{B7FCB468-4D56-441B-B24D-3AB56DC66AD7}" destId="{F5231A1F-08CC-469F-BD44-BF8376D0AC06}" srcOrd="2" destOrd="0" presId="urn:microsoft.com/office/officeart/2005/8/layout/orgChart1"/>
    <dgm:cxn modelId="{BCEBB1E0-FAF5-4833-80F1-F2F6CC3AA769}" type="presParOf" srcId="{F5231A1F-08CC-469F-BD44-BF8376D0AC06}" destId="{43A3CF33-E5E6-4EA5-8C04-ACB5B7E6DA09}" srcOrd="0" destOrd="0" presId="urn:microsoft.com/office/officeart/2005/8/layout/orgChart1"/>
    <dgm:cxn modelId="{F8D631D3-2DD3-4EF7-BF88-52878D3F10E9}" type="presParOf" srcId="{F5231A1F-08CC-469F-BD44-BF8376D0AC06}" destId="{19A2CE6B-DE7D-4A4D-A11B-F04163808A01}" srcOrd="1" destOrd="0" presId="urn:microsoft.com/office/officeart/2005/8/layout/orgChart1"/>
    <dgm:cxn modelId="{3D101D8B-DB95-4EEB-AD30-1868DA86EE29}" type="presParOf" srcId="{19A2CE6B-DE7D-4A4D-A11B-F04163808A01}" destId="{715CCC1F-D94F-43B2-92C5-3F0C832CB695}" srcOrd="0" destOrd="0" presId="urn:microsoft.com/office/officeart/2005/8/layout/orgChart1"/>
    <dgm:cxn modelId="{A2433161-261F-48D8-9FDD-53514D28E91E}" type="presParOf" srcId="{715CCC1F-D94F-43B2-92C5-3F0C832CB695}" destId="{037F5558-8945-4B53-A78B-9D227C482D37}" srcOrd="0" destOrd="0" presId="urn:microsoft.com/office/officeart/2005/8/layout/orgChart1"/>
    <dgm:cxn modelId="{A8D0EDFD-9849-4172-8CB1-10E07F362E48}" type="presParOf" srcId="{715CCC1F-D94F-43B2-92C5-3F0C832CB695}" destId="{F5DDD5BB-1420-464B-8CBD-FC760017D16B}" srcOrd="1" destOrd="0" presId="urn:microsoft.com/office/officeart/2005/8/layout/orgChart1"/>
    <dgm:cxn modelId="{7B0F7609-E339-4483-A90E-4470050853A4}" type="presParOf" srcId="{19A2CE6B-DE7D-4A4D-A11B-F04163808A01}" destId="{F399FE84-9746-4EAB-ABB1-C7D0608B19B5}" srcOrd="1" destOrd="0" presId="urn:microsoft.com/office/officeart/2005/8/layout/orgChart1"/>
    <dgm:cxn modelId="{70F9EDC0-EBB3-4640-A80A-0696B729DF23}" type="presParOf" srcId="{19A2CE6B-DE7D-4A4D-A11B-F04163808A01}" destId="{59ADFA11-7BB0-4AA9-B550-8A627B2318D5}" srcOrd="2" destOrd="0" presId="urn:microsoft.com/office/officeart/2005/8/layout/orgChart1"/>
    <dgm:cxn modelId="{C1D726FA-E5C7-49C6-8EC9-C62381CFE7B2}" type="presParOf" srcId="{F5231A1F-08CC-469F-BD44-BF8376D0AC06}" destId="{7B238150-F00A-43B5-BEA8-F205718C04E6}" srcOrd="2" destOrd="0" presId="urn:microsoft.com/office/officeart/2005/8/layout/orgChart1"/>
    <dgm:cxn modelId="{9D7A1092-DFBF-42A5-8722-223B9F1F0F3F}" type="presParOf" srcId="{F5231A1F-08CC-469F-BD44-BF8376D0AC06}" destId="{A8C952C1-7B0E-4928-BB8F-4DBD87038AE2}" srcOrd="3" destOrd="0" presId="urn:microsoft.com/office/officeart/2005/8/layout/orgChart1"/>
    <dgm:cxn modelId="{31F8C9D5-9F05-4036-9529-4C509C1B85AA}" type="presParOf" srcId="{A8C952C1-7B0E-4928-BB8F-4DBD87038AE2}" destId="{AA084C94-4811-442A-B74E-D959800E4335}" srcOrd="0" destOrd="0" presId="urn:microsoft.com/office/officeart/2005/8/layout/orgChart1"/>
    <dgm:cxn modelId="{B7B5B682-E136-427E-8C15-2CEA1AF3E9FE}" type="presParOf" srcId="{AA084C94-4811-442A-B74E-D959800E4335}" destId="{23DBF7E1-7F40-449D-9389-51D6C4AD757F}" srcOrd="0" destOrd="0" presId="urn:microsoft.com/office/officeart/2005/8/layout/orgChart1"/>
    <dgm:cxn modelId="{AFBE68FE-717D-4ABE-B41D-E7EEBD5920E5}" type="presParOf" srcId="{AA084C94-4811-442A-B74E-D959800E4335}" destId="{58B902A0-D064-4121-8066-FDAE1DE250D1}" srcOrd="1" destOrd="0" presId="urn:microsoft.com/office/officeart/2005/8/layout/orgChart1"/>
    <dgm:cxn modelId="{A4986638-2DE3-4DA9-95FD-30A0EBA33E6A}" type="presParOf" srcId="{A8C952C1-7B0E-4928-BB8F-4DBD87038AE2}" destId="{210A88FB-0A1D-4DBE-894B-B060DB8CD409}" srcOrd="1" destOrd="0" presId="urn:microsoft.com/office/officeart/2005/8/layout/orgChart1"/>
    <dgm:cxn modelId="{AF6A859C-373A-4FE6-8312-EDC992BFFFF4}" type="presParOf" srcId="{A8C952C1-7B0E-4928-BB8F-4DBD87038AE2}" destId="{12B52F77-230C-4ED9-8080-9E13600346A5}" srcOrd="2" destOrd="0" presId="urn:microsoft.com/office/officeart/2005/8/layout/orgChart1"/>
    <dgm:cxn modelId="{07E15522-91DB-4D36-B46C-69320C11129D}" type="presParOf" srcId="{2CA62C06-934E-45CF-AA3C-9C0168E7DE12}" destId="{66A029F5-7830-4765-B44A-939D4DE3530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238150-F00A-43B5-BEA8-F205718C04E6}">
      <dsp:nvSpPr>
        <dsp:cNvPr id="0" name=""/>
        <dsp:cNvSpPr/>
      </dsp:nvSpPr>
      <dsp:spPr>
        <a:xfrm>
          <a:off x="3952045" y="912260"/>
          <a:ext cx="91440" cy="34658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46583"/>
              </a:lnTo>
              <a:lnTo>
                <a:pt x="124831" y="346583"/>
              </a:lnTo>
            </a:path>
          </a:pathLst>
        </a:custGeom>
        <a:noFill/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A3CF33-E5E6-4EA5-8C04-ACB5B7E6DA09}">
      <dsp:nvSpPr>
        <dsp:cNvPr id="0" name=""/>
        <dsp:cNvSpPr/>
      </dsp:nvSpPr>
      <dsp:spPr>
        <a:xfrm>
          <a:off x="3872933" y="912260"/>
          <a:ext cx="91440" cy="346583"/>
        </a:xfrm>
        <a:custGeom>
          <a:avLst/>
          <a:gdLst/>
          <a:ahLst/>
          <a:cxnLst/>
          <a:rect l="0" t="0" r="0" b="0"/>
          <a:pathLst>
            <a:path>
              <a:moveTo>
                <a:pt x="124831" y="0"/>
              </a:moveTo>
              <a:lnTo>
                <a:pt x="124831" y="346583"/>
              </a:lnTo>
              <a:lnTo>
                <a:pt x="45720" y="346583"/>
              </a:lnTo>
            </a:path>
          </a:pathLst>
        </a:custGeom>
        <a:noFill/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E7D7E2-2210-41CC-898B-0F5C6452FC61}">
      <dsp:nvSpPr>
        <dsp:cNvPr id="0" name=""/>
        <dsp:cNvSpPr/>
      </dsp:nvSpPr>
      <dsp:spPr>
        <a:xfrm>
          <a:off x="3086099" y="377316"/>
          <a:ext cx="911665" cy="1582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111"/>
              </a:lnTo>
              <a:lnTo>
                <a:pt x="911665" y="79111"/>
              </a:lnTo>
              <a:lnTo>
                <a:pt x="911665" y="158222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68EEB4-3518-4035-BA50-43FA08DE2175}">
      <dsp:nvSpPr>
        <dsp:cNvPr id="0" name=""/>
        <dsp:cNvSpPr/>
      </dsp:nvSpPr>
      <dsp:spPr>
        <a:xfrm>
          <a:off x="2128714" y="912260"/>
          <a:ext cx="91440" cy="34658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46583"/>
              </a:lnTo>
              <a:lnTo>
                <a:pt x="124831" y="346583"/>
              </a:lnTo>
            </a:path>
          </a:pathLst>
        </a:custGeom>
        <a:noFill/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B3E537-13E8-4889-A032-1E9597819D1D}">
      <dsp:nvSpPr>
        <dsp:cNvPr id="0" name=""/>
        <dsp:cNvSpPr/>
      </dsp:nvSpPr>
      <dsp:spPr>
        <a:xfrm>
          <a:off x="2049603" y="912260"/>
          <a:ext cx="91440" cy="346583"/>
        </a:xfrm>
        <a:custGeom>
          <a:avLst/>
          <a:gdLst/>
          <a:ahLst/>
          <a:cxnLst/>
          <a:rect l="0" t="0" r="0" b="0"/>
          <a:pathLst>
            <a:path>
              <a:moveTo>
                <a:pt x="124831" y="0"/>
              </a:moveTo>
              <a:lnTo>
                <a:pt x="124831" y="346583"/>
              </a:lnTo>
              <a:lnTo>
                <a:pt x="45720" y="346583"/>
              </a:lnTo>
            </a:path>
          </a:pathLst>
        </a:custGeom>
        <a:noFill/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8F2E04-951A-4BF7-9355-E46F9D3A930E}">
      <dsp:nvSpPr>
        <dsp:cNvPr id="0" name=""/>
        <dsp:cNvSpPr/>
      </dsp:nvSpPr>
      <dsp:spPr>
        <a:xfrm>
          <a:off x="2174434" y="377316"/>
          <a:ext cx="911665" cy="158222"/>
        </a:xfrm>
        <a:custGeom>
          <a:avLst/>
          <a:gdLst/>
          <a:ahLst/>
          <a:cxnLst/>
          <a:rect l="0" t="0" r="0" b="0"/>
          <a:pathLst>
            <a:path>
              <a:moveTo>
                <a:pt x="911665" y="0"/>
              </a:moveTo>
              <a:lnTo>
                <a:pt x="911665" y="79111"/>
              </a:lnTo>
              <a:lnTo>
                <a:pt x="0" y="79111"/>
              </a:lnTo>
              <a:lnTo>
                <a:pt x="0" y="158222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C78E6F-78E1-4103-B8CB-43BCADDCAD8D}">
      <dsp:nvSpPr>
        <dsp:cNvPr id="0" name=""/>
        <dsp:cNvSpPr/>
      </dsp:nvSpPr>
      <dsp:spPr>
        <a:xfrm>
          <a:off x="2709378" y="595"/>
          <a:ext cx="753442" cy="376721"/>
        </a:xfrm>
        <a:prstGeom prst="rect">
          <a:avLst/>
        </a:prstGeom>
        <a:solidFill>
          <a:schemeClr val="bg1">
            <a:lumMod val="50000"/>
          </a:schemeClr>
        </a:solid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BODY</a:t>
          </a:r>
          <a:endParaRPr lang="en-US" sz="1100" kern="1200" dirty="0"/>
        </a:p>
      </dsp:txBody>
      <dsp:txXfrm>
        <a:off x="2709378" y="595"/>
        <a:ext cx="753442" cy="376721"/>
      </dsp:txXfrm>
    </dsp:sp>
    <dsp:sp modelId="{A285207A-5241-48B3-87CA-F5D6570EFC79}">
      <dsp:nvSpPr>
        <dsp:cNvPr id="0" name=""/>
        <dsp:cNvSpPr/>
      </dsp:nvSpPr>
      <dsp:spPr>
        <a:xfrm>
          <a:off x="1797713" y="535539"/>
          <a:ext cx="753442" cy="376721"/>
        </a:xfrm>
        <a:prstGeom prst="rect">
          <a:avLst/>
        </a:prstGeom>
        <a:solidFill>
          <a:schemeClr val="bg1">
            <a:lumMod val="50000"/>
          </a:schemeClr>
        </a:solid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M AN</a:t>
          </a:r>
          <a:endParaRPr lang="en-US" sz="1100" kern="1200" dirty="0"/>
        </a:p>
      </dsp:txBody>
      <dsp:txXfrm>
        <a:off x="1797713" y="535539"/>
        <a:ext cx="753442" cy="376721"/>
      </dsp:txXfrm>
    </dsp:sp>
    <dsp:sp modelId="{4E6CEBC8-45E4-4FC7-B266-833426723679}">
      <dsp:nvSpPr>
        <dsp:cNvPr id="0" name=""/>
        <dsp:cNvSpPr/>
      </dsp:nvSpPr>
      <dsp:spPr>
        <a:xfrm>
          <a:off x="1341880" y="1070483"/>
          <a:ext cx="753442" cy="376721"/>
        </a:xfrm>
        <a:prstGeom prst="rect">
          <a:avLst/>
        </a:prstGeom>
        <a:solidFill>
          <a:schemeClr val="bg1">
            <a:lumMod val="50000"/>
          </a:schemeClr>
        </a:solid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FAT BELLY</a:t>
          </a:r>
          <a:endParaRPr lang="en-US" sz="1100" kern="1200" dirty="0"/>
        </a:p>
      </dsp:txBody>
      <dsp:txXfrm>
        <a:off x="1341880" y="1070483"/>
        <a:ext cx="753442" cy="376721"/>
      </dsp:txXfrm>
    </dsp:sp>
    <dsp:sp modelId="{2E778389-2126-4FDD-9F8E-C4D4E2DCB715}">
      <dsp:nvSpPr>
        <dsp:cNvPr id="0" name=""/>
        <dsp:cNvSpPr/>
      </dsp:nvSpPr>
      <dsp:spPr>
        <a:xfrm>
          <a:off x="2253546" y="1070483"/>
          <a:ext cx="753442" cy="376721"/>
        </a:xfrm>
        <a:prstGeom prst="rect">
          <a:avLst/>
        </a:prstGeom>
        <a:solidFill>
          <a:schemeClr val="bg1">
            <a:lumMod val="50000"/>
          </a:schemeClr>
        </a:solid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MASCULAR</a:t>
          </a:r>
          <a:endParaRPr lang="en-US" sz="1100" kern="1200" dirty="0"/>
        </a:p>
      </dsp:txBody>
      <dsp:txXfrm>
        <a:off x="2253546" y="1070483"/>
        <a:ext cx="753442" cy="376721"/>
      </dsp:txXfrm>
    </dsp:sp>
    <dsp:sp modelId="{AF58E49D-A6CF-4E72-B791-B21F5CA1F155}">
      <dsp:nvSpPr>
        <dsp:cNvPr id="0" name=""/>
        <dsp:cNvSpPr/>
      </dsp:nvSpPr>
      <dsp:spPr>
        <a:xfrm>
          <a:off x="3621044" y="535539"/>
          <a:ext cx="753442" cy="376721"/>
        </a:xfrm>
        <a:prstGeom prst="rect">
          <a:avLst/>
        </a:prstGeom>
        <a:solidFill>
          <a:schemeClr val="bg1">
            <a:lumMod val="50000"/>
          </a:schemeClr>
        </a:solid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WOMAN</a:t>
          </a:r>
          <a:endParaRPr lang="en-US" sz="1100" kern="1200" dirty="0"/>
        </a:p>
      </dsp:txBody>
      <dsp:txXfrm>
        <a:off x="3621044" y="535539"/>
        <a:ext cx="753442" cy="376721"/>
      </dsp:txXfrm>
    </dsp:sp>
    <dsp:sp modelId="{037F5558-8945-4B53-A78B-9D227C482D37}">
      <dsp:nvSpPr>
        <dsp:cNvPr id="0" name=""/>
        <dsp:cNvSpPr/>
      </dsp:nvSpPr>
      <dsp:spPr>
        <a:xfrm>
          <a:off x="3165211" y="1070483"/>
          <a:ext cx="753442" cy="376721"/>
        </a:xfrm>
        <a:prstGeom prst="rect">
          <a:avLst/>
        </a:prstGeom>
        <a:solidFill>
          <a:schemeClr val="bg1">
            <a:lumMod val="50000"/>
          </a:schemeClr>
        </a:solid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ANOREXIC</a:t>
          </a:r>
          <a:endParaRPr lang="en-US" sz="1100" kern="1200" dirty="0"/>
        </a:p>
      </dsp:txBody>
      <dsp:txXfrm>
        <a:off x="3165211" y="1070483"/>
        <a:ext cx="753442" cy="376721"/>
      </dsp:txXfrm>
    </dsp:sp>
    <dsp:sp modelId="{23DBF7E1-7F40-449D-9389-51D6C4AD757F}">
      <dsp:nvSpPr>
        <dsp:cNvPr id="0" name=""/>
        <dsp:cNvSpPr/>
      </dsp:nvSpPr>
      <dsp:spPr>
        <a:xfrm>
          <a:off x="4076876" y="1070483"/>
          <a:ext cx="753442" cy="376721"/>
        </a:xfrm>
        <a:prstGeom prst="rect">
          <a:avLst/>
        </a:prstGeom>
        <a:solidFill>
          <a:schemeClr val="bg1">
            <a:lumMod val="50000"/>
          </a:schemeClr>
        </a:solid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B-LINE</a:t>
          </a:r>
          <a:endParaRPr lang="en-US" sz="1100" kern="1200" dirty="0"/>
        </a:p>
      </dsp:txBody>
      <dsp:txXfrm>
        <a:off x="4076876" y="1070483"/>
        <a:ext cx="753442" cy="3767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371600" y="1859280"/>
            <a:ext cx="6400800" cy="12954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Types of body shapes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2662E13F-1784-454B-A0F6-DE74BE5C635E}" type="datetimeFigureOut">
              <a:rPr lang="en-US" smtClean="0"/>
              <a:t>7/18/2012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37A5A-22C0-4565-919B-6B137D642D9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Action Button: Back or Previous 8">
            <a:hlinkClick r:id="" action="ppaction://hlinkshowjump?jump=previousslide" highlightClick="1"/>
          </p:cNvPr>
          <p:cNvSpPr/>
          <p:nvPr userDrawn="1"/>
        </p:nvSpPr>
        <p:spPr>
          <a:xfrm>
            <a:off x="6324600" y="5334000"/>
            <a:ext cx="365760" cy="274320"/>
          </a:xfrm>
          <a:prstGeom prst="actionButtonBackPrevious">
            <a:avLst/>
          </a:prstGeom>
          <a:solidFill>
            <a:schemeClr val="bg1"/>
          </a:solidFill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 extrusionH="349250" contourW="31750" prstMaterial="metal">
            <a:bevelT prst="angle"/>
            <a:bevelB w="63500" h="120650"/>
            <a:extrusionClr>
              <a:schemeClr val="bg1">
                <a:lumMod val="50000"/>
              </a:schemeClr>
            </a:extrusionClr>
            <a:contourClr>
              <a:schemeClr val="bg1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ction Button: Forward or Next 9">
            <a:hlinkClick r:id="" action="ppaction://hlinkshowjump?jump=nextslide" highlightClick="1"/>
          </p:cNvPr>
          <p:cNvSpPr/>
          <p:nvPr userDrawn="1"/>
        </p:nvSpPr>
        <p:spPr>
          <a:xfrm>
            <a:off x="6781800" y="5334000"/>
            <a:ext cx="365760" cy="274320"/>
          </a:xfrm>
          <a:prstGeom prst="actionButtonForwardNext">
            <a:avLst/>
          </a:prstGeom>
          <a:solidFill>
            <a:schemeClr val="bg1"/>
          </a:solidFill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 extrusionH="349250" contourW="31750" prstMaterial="metal">
            <a:bevelT prst="angle"/>
            <a:bevelB w="63500" h="120650"/>
            <a:extrusionClr>
              <a:schemeClr val="bg1">
                <a:lumMod val="50000"/>
              </a:schemeClr>
            </a:extrusionClr>
            <a:contourClr>
              <a:schemeClr val="bg1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ction Button: Beginning 10">
            <a:hlinkClick r:id="" action="ppaction://hlinkshowjump?jump=firstslide" highlightClick="1"/>
          </p:cNvPr>
          <p:cNvSpPr/>
          <p:nvPr userDrawn="1"/>
        </p:nvSpPr>
        <p:spPr>
          <a:xfrm>
            <a:off x="5867400" y="5334000"/>
            <a:ext cx="365760" cy="274320"/>
          </a:xfrm>
          <a:prstGeom prst="actionButtonBeginning">
            <a:avLst/>
          </a:prstGeom>
          <a:solidFill>
            <a:schemeClr val="bg1"/>
          </a:solidFill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 extrusionH="349250" contourW="31750" prstMaterial="metal">
            <a:bevelT prst="angle"/>
            <a:bevelB w="63500" h="120650"/>
            <a:extrusionClr>
              <a:schemeClr val="bg1">
                <a:lumMod val="50000"/>
              </a:schemeClr>
            </a:extrusionClr>
            <a:contourClr>
              <a:schemeClr val="bg1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ction Button: End 11">
            <a:hlinkClick r:id="" action="ppaction://hlinkshowjump?jump=lastslide" highlightClick="1"/>
          </p:cNvPr>
          <p:cNvSpPr/>
          <p:nvPr userDrawn="1"/>
        </p:nvSpPr>
        <p:spPr>
          <a:xfrm>
            <a:off x="7239000" y="5334000"/>
            <a:ext cx="365760" cy="274320"/>
          </a:xfrm>
          <a:prstGeom prst="actionButtonEnd">
            <a:avLst/>
          </a:prstGeom>
          <a:solidFill>
            <a:schemeClr val="bg1"/>
          </a:solidFill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 extrusionH="349250" contourW="31750" prstMaterial="metal">
            <a:bevelT prst="angle"/>
            <a:bevelB w="63500" h="120650"/>
            <a:extrusionClr>
              <a:schemeClr val="bg1">
                <a:lumMod val="50000"/>
              </a:schemeClr>
            </a:extrusionClr>
            <a:contourClr>
              <a:schemeClr val="bg1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ction Button: Home 12">
            <a:hlinkClick r:id="" action="ppaction://hlinkshowjump?jump=firstslide" highlightClick="1"/>
          </p:cNvPr>
          <p:cNvSpPr/>
          <p:nvPr userDrawn="1"/>
        </p:nvSpPr>
        <p:spPr>
          <a:xfrm>
            <a:off x="5410200" y="5334000"/>
            <a:ext cx="365760" cy="274320"/>
          </a:xfrm>
          <a:prstGeom prst="actionButtonHome">
            <a:avLst/>
          </a:prstGeom>
          <a:solidFill>
            <a:schemeClr val="bg1"/>
          </a:solidFill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 extrusionH="349250" contourW="31750" prstMaterial="metal">
            <a:bevelT prst="angle"/>
            <a:bevelB w="63500" h="120650"/>
            <a:extrusionClr>
              <a:schemeClr val="bg1">
                <a:lumMod val="50000"/>
              </a:schemeClr>
            </a:extrusionClr>
            <a:contourClr>
              <a:schemeClr val="bg1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2E13F-1784-454B-A0F6-DE74BE5C635E}" type="datetimeFigureOut">
              <a:rPr lang="en-US" smtClean="0"/>
              <a:t>7/18/2012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37A5A-22C0-4565-919B-6B137D642D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2E13F-1784-454B-A0F6-DE74BE5C635E}" type="datetimeFigureOut">
              <a:rPr lang="en-US" smtClean="0"/>
              <a:t>7/18/2012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37A5A-22C0-4565-919B-6B137D642D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2E13F-1784-454B-A0F6-DE74BE5C635E}" type="datetimeFigureOut">
              <a:rPr lang="en-US" smtClean="0"/>
              <a:t>7/18/2012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37A5A-22C0-4565-919B-6B137D642D96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2E13F-1784-454B-A0F6-DE74BE5C635E}" type="datetimeFigureOut">
              <a:rPr lang="en-US" smtClean="0"/>
              <a:t>7/18/2012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37A5A-22C0-4565-919B-6B137D642D9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2E13F-1784-454B-A0F6-DE74BE5C635E}" type="datetimeFigureOut">
              <a:rPr lang="en-US" smtClean="0"/>
              <a:t>7/18/2012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37A5A-22C0-4565-919B-6B137D642D96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2E13F-1784-454B-A0F6-DE74BE5C635E}" type="datetimeFigureOut">
              <a:rPr lang="en-US" smtClean="0"/>
              <a:t>7/18/2012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37A5A-22C0-4565-919B-6B137D642D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2E13F-1784-454B-A0F6-DE74BE5C635E}" type="datetimeFigureOut">
              <a:rPr lang="en-US" smtClean="0"/>
              <a:t>7/18/2012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37A5A-22C0-4565-919B-6B137D642D9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2E13F-1784-454B-A0F6-DE74BE5C635E}" type="datetimeFigureOut">
              <a:rPr lang="en-US" smtClean="0"/>
              <a:t>7/18/2012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37A5A-22C0-4565-919B-6B137D642D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2E13F-1784-454B-A0F6-DE74BE5C635E}" type="datetimeFigureOut">
              <a:rPr lang="en-US" smtClean="0"/>
              <a:t>7/18/2012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37A5A-22C0-4565-919B-6B137D642D9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2E13F-1784-454B-A0F6-DE74BE5C635E}" type="datetimeFigureOut">
              <a:rPr lang="en-US" smtClean="0"/>
              <a:t>7/18/2012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37A5A-22C0-4565-919B-6B137D642D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2662E13F-1784-454B-A0F6-DE74BE5C635E}" type="datetimeFigureOut">
              <a:rPr lang="en-US" smtClean="0"/>
              <a:t>7/18/2012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96337A5A-22C0-4565-919B-6B137D642D9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2.png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90600"/>
            <a:ext cx="1143000" cy="4343400"/>
          </a:xfrm>
        </p:spPr>
        <p:txBody>
          <a:bodyPr vert="vert270">
            <a:normAutofit fontScale="90000"/>
          </a:bodyPr>
          <a:lstStyle/>
          <a:p>
            <a:r>
              <a:rPr lang="en-US" dirty="0" smtClean="0"/>
              <a:t>Types of body shapes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2395933530"/>
              </p:ext>
            </p:extLst>
          </p:nvPr>
        </p:nvGraphicFramePr>
        <p:xfrm>
          <a:off x="1447800" y="3581400"/>
          <a:ext cx="6172200" cy="144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Subtitle 2"/>
          <p:cNvSpPr txBox="1">
            <a:spLocks/>
          </p:cNvSpPr>
          <p:nvPr/>
        </p:nvSpPr>
        <p:spPr>
          <a:xfrm>
            <a:off x="1524000" y="1143000"/>
            <a:ext cx="6324600" cy="2133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ClrTx/>
              <a:buFont typeface="Wingdings" pitchFamily="2" charset="2"/>
              <a:buNone/>
              <a:defRPr sz="2000" i="1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2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4000" smtClean="0"/>
              <a:t>WELCOME!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sz="400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4000" smtClean="0"/>
              <a:t>This is a module to teach you all about the different types of bodies.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sz="400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4000" smtClean="0"/>
              <a:t>This knowledge may help you decide which type of body to get.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sz="400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4000" smtClean="0"/>
              <a:t>Click a particular topic in the Navigation Map on the right to go to a particular topic.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sz="400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4000" smtClean="0"/>
              <a:t>Or use the navigation buttons at the bottom right to move between the pages or to return to this Home page.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sz="400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4000" smtClean="0"/>
              <a:t>Enjoy the module!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0537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831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 dirty="0" smtClean="0"/>
              <a:t>MAN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n-US" b="1" dirty="0" smtClean="0"/>
              <a:t>FAT BELLIES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142" y="914400"/>
            <a:ext cx="2085975" cy="21907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7875" y="2590800"/>
            <a:ext cx="2978151" cy="22336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9813" y="781384"/>
            <a:ext cx="2971800" cy="1968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386" y="3105150"/>
            <a:ext cx="1595214" cy="2129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831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 dirty="0" smtClean="0"/>
              <a:t>MAN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n-US" dirty="0" smtClean="0"/>
              <a:t>MASCULINE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3695700"/>
            <a:ext cx="1524000" cy="16287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712" y="1019175"/>
            <a:ext cx="1704975" cy="26765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1447800"/>
            <a:ext cx="2382980" cy="3671888"/>
          </a:xfrm>
          <a:prstGeom prst="rect">
            <a:avLst/>
          </a:prstGeom>
        </p:spPr>
      </p:pic>
    </p:spTree>
    <p:controls>
      <mc:AlternateContent xmlns:mc="http://schemas.openxmlformats.org/markup-compatibility/2006">
        <mc:Choice xmlns:v="urn:schemas-microsoft-com:vml" Requires="v">
          <p:control spid="3075" name="ShockwaveFlash1" r:id="rId2" imgW="3123810" imgH="2445032"/>
        </mc:Choice>
        <mc:Fallback>
          <p:control name="ShockwaveFlash1" r:id="rId2" imgW="3123810" imgH="2445032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38200" y="3886200"/>
                  <a:ext cx="3124200" cy="244475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024831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WOMAN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771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 dirty="0" smtClean="0"/>
              <a:t>WOMAN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n-US" dirty="0" smtClean="0"/>
              <a:t>Anorexic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6999" y="2819400"/>
            <a:ext cx="1914525" cy="23907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914400"/>
            <a:ext cx="1733550" cy="26384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742" y="2438400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771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4423" y="942975"/>
            <a:ext cx="1733550" cy="26289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 dirty="0" smtClean="0"/>
              <a:t>WOMAN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n-US" dirty="0" smtClean="0"/>
              <a:t>Hour Glass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2402080"/>
            <a:ext cx="1524000" cy="22669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2819400"/>
            <a:ext cx="1847850" cy="246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152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819400"/>
            <a:ext cx="6400800" cy="685800"/>
          </a:xfrm>
        </p:spPr>
        <p:txBody>
          <a:bodyPr/>
          <a:lstStyle/>
          <a:p>
            <a:r>
              <a:rPr lang="en-US" dirty="0" err="1" smtClean="0"/>
              <a:t>EnD</a:t>
            </a:r>
            <a:r>
              <a:rPr lang="en-US" dirty="0" smtClean="0"/>
              <a:t> of presentation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079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353</TotalTime>
  <Words>102</Words>
  <Application>Microsoft Office PowerPoint</Application>
  <PresentationFormat>On-screen Show (4:3)</PresentationFormat>
  <Paragraphs>30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Couture</vt:lpstr>
      <vt:lpstr>Types of body shapes</vt:lpstr>
      <vt:lpstr>MAN</vt:lpstr>
      <vt:lpstr>MAN</vt:lpstr>
      <vt:lpstr>MAN</vt:lpstr>
      <vt:lpstr>WOMAN</vt:lpstr>
      <vt:lpstr>WOMAN</vt:lpstr>
      <vt:lpstr>WOMAN</vt:lpstr>
      <vt:lpstr>EnD of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NIE</dc:creator>
  <cp:lastModifiedBy>NIE</cp:lastModifiedBy>
  <cp:revision>10</cp:revision>
  <dcterms:created xsi:type="dcterms:W3CDTF">2012-07-18T01:46:06Z</dcterms:created>
  <dcterms:modified xsi:type="dcterms:W3CDTF">2012-07-18T07:40:04Z</dcterms:modified>
</cp:coreProperties>
</file>