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54854"/>
              </p:ext>
            </p:extLst>
          </p:nvPr>
        </p:nvGraphicFramePr>
        <p:xfrm>
          <a:off x="498376" y="1268761"/>
          <a:ext cx="8229600" cy="459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089"/>
                <a:gridCol w="2057089"/>
                <a:gridCol w="2057711"/>
                <a:gridCol w="2057711"/>
              </a:tblGrid>
              <a:tr h="105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Verbo de desempeño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(Habilidad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procedimental)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Finalidad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Condición de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calidad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 anchor="ctr"/>
                </a:tc>
              </a:tr>
              <a:tr h="17868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Emplear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Capacidades conceptuales, actitudinales y procedimentales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para contribuir al desarrollo sustentable en la producción agropecuaria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En base a la acreditación por competencias vigentes </a:t>
                      </a:r>
                      <a:endParaRPr lang="en-U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</a:txBody>
                  <a:tcPr marL="67221" marR="67221" marT="0" marB="0"/>
                </a:tc>
              </a:tr>
              <a:tr h="41228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La competencia se describiría entonces así: Emplear capacidades conceptuales, actitudinales y procedimentales para contribuir al desarrollo sustentable en la producción agropecuaria en base a la acreditación por competencias vigentes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1" marR="672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9208" y="6134527"/>
            <a:ext cx="7859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Cuando se habla de sustentabilidad se refiere a cuatro dimensiones: Político, ecológico, sociocultural y económico     productivo, tomando en cuenta las zonas y sistemas de vida del país.</a:t>
            </a:r>
            <a:endParaRPr kumimoji="0" lang="es-E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19556" y="33265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Ejemplo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formulación</a:t>
            </a:r>
            <a:r>
              <a:rPr lang="en-US" sz="2800" b="1" dirty="0" smtClean="0"/>
              <a:t> </a:t>
            </a:r>
            <a:r>
              <a:rPr lang="en-US" sz="2800" b="1" dirty="0" smtClean="0"/>
              <a:t>de </a:t>
            </a:r>
            <a:r>
              <a:rPr lang="en-US" sz="2800" b="1" dirty="0" err="1" smtClean="0"/>
              <a:t>competencias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según</a:t>
            </a:r>
            <a:r>
              <a:rPr lang="en-US" sz="2800" b="1" dirty="0" smtClean="0"/>
              <a:t> </a:t>
            </a:r>
            <a:r>
              <a:rPr lang="en-US" sz="2800" b="1" dirty="0" err="1"/>
              <a:t>T</a:t>
            </a:r>
            <a:r>
              <a:rPr lang="en-US" sz="2800" b="1" dirty="0" err="1" smtClean="0"/>
              <a:t>obón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656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</dc:creator>
  <cp:lastModifiedBy>Teresa</cp:lastModifiedBy>
  <cp:revision>3</cp:revision>
  <dcterms:created xsi:type="dcterms:W3CDTF">2015-11-05T15:41:38Z</dcterms:created>
  <dcterms:modified xsi:type="dcterms:W3CDTF">2015-11-05T23:53:17Z</dcterms:modified>
</cp:coreProperties>
</file>