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</p:sldIdLst>
  <p:sldSz cx="9144000" cy="6858000" type="screen4x3"/>
  <p:notesSz cx="6858000" cy="9144000"/>
  <p:photoAlbum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7" autoAdjust="0"/>
    <p:restoredTop sz="94660"/>
  </p:normalViewPr>
  <p:slideViewPr>
    <p:cSldViewPr>
      <p:cViewPr varScale="1">
        <p:scale>
          <a:sx n="45" d="100"/>
          <a:sy n="45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7588C-8D78-4F86-B152-2218DA703C9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034D9-E97F-4341-8EC9-17AFBC1C6677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3C03-2653-491A-9323-740A84D782B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8581-F0A1-4760-A034-1A6077ABCED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3C03-2653-491A-9323-740A84D782B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8581-F0A1-4760-A034-1A6077ABCED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3C03-2653-491A-9323-740A84D782B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8581-F0A1-4760-A034-1A6077ABCED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3C03-2653-491A-9323-740A84D782B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8581-F0A1-4760-A034-1A6077ABCED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3C03-2653-491A-9323-740A84D782B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8581-F0A1-4760-A034-1A6077ABCED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3C03-2653-491A-9323-740A84D782B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8581-F0A1-4760-A034-1A6077ABCED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3C03-2653-491A-9323-740A84D782B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8581-F0A1-4760-A034-1A6077ABCED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3C03-2653-491A-9323-740A84D782B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8581-F0A1-4760-A034-1A6077ABCED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3C03-2653-491A-9323-740A84D782B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8581-F0A1-4760-A034-1A6077ABCED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3C03-2653-491A-9323-740A84D782B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8581-F0A1-4760-A034-1A6077ABCED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3C03-2653-491A-9323-740A84D782B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8581-F0A1-4760-A034-1A6077ABCED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53C03-2653-491A-9323-740A84D782B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38581-F0A1-4760-A034-1A6077ABCED9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470025"/>
          </a:xfrm>
        </p:spPr>
        <p:txBody>
          <a:bodyPr/>
          <a:lstStyle/>
          <a:p>
            <a:r>
              <a:rPr lang="es-AR" dirty="0" smtClean="0"/>
              <a:t>Álbum de fotografías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3284984"/>
            <a:ext cx="6400800" cy="1752600"/>
          </a:xfrm>
        </p:spPr>
        <p:txBody>
          <a:bodyPr/>
          <a:lstStyle/>
          <a:p>
            <a:r>
              <a:rPr lang="es-AR" dirty="0" smtClean="0"/>
              <a:t>DEMICHELIS STEFANIA</a:t>
            </a:r>
          </a:p>
          <a:p>
            <a:r>
              <a:rPr lang="es-AR" dirty="0" smtClean="0"/>
              <a:t>DEMICHELIS CYNTIA</a:t>
            </a:r>
          </a:p>
          <a:p>
            <a:r>
              <a:rPr lang="es-AR" dirty="0" smtClean="0"/>
              <a:t>HERNANDEZ FACUNDO</a:t>
            </a:r>
          </a:p>
          <a:p>
            <a:endParaRPr lang="es-A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estadstica-grficos-tablas-y-estadgrafos-2-728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mages (1)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242888" y="0"/>
            <a:ext cx="865822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nves12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336550" y="0"/>
            <a:ext cx="8469313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mages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92088"/>
            <a:ext cx="9144000" cy="64722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Clasificación de los Números Reales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174750"/>
            <a:ext cx="9144000" cy="45069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th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570038"/>
            <a:ext cx="9144000" cy="3717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valor_absoluto (1)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833438"/>
            <a:ext cx="9144000" cy="519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0317-funciones-lineales-y-cuadraticas-3-728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funciones-grficas-29-728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funciones-trigonometricas-y-valor-absoluto-2-638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4763" y="0"/>
            <a:ext cx="913447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funcin-de-segundo-grado-4-638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4763" y="0"/>
            <a:ext cx="913447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Tema de Office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</Words>
  <Application>Microsoft Office PowerPoint</Application>
  <PresentationFormat>Presentación en pantalla (4:3)</PresentationFormat>
  <Paragraphs>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Álbum de fotografías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Álbum de fotografías</dc:title>
  <dc:creator>alumno</dc:creator>
  <cp:lastModifiedBy>alumno</cp:lastModifiedBy>
  <cp:revision>4</cp:revision>
  <dcterms:created xsi:type="dcterms:W3CDTF">2015-11-24T20:52:11Z</dcterms:created>
  <dcterms:modified xsi:type="dcterms:W3CDTF">2015-11-24T21:27:28Z</dcterms:modified>
</cp:coreProperties>
</file>