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340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4777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597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281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90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58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123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901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304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082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968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918DB-9085-4D0D-9F76-BFD0800DD8D0}" type="datetimeFigureOut">
              <a:rPr lang="en-SG" smtClean="0"/>
              <a:t>9/10/2015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54693-EEF5-4593-B665-05EDC7A87F6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9723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7000" y="2133600"/>
            <a:ext cx="6350000" cy="2590800"/>
          </a:xfrm>
          <a:prstGeom prst="rect">
            <a:avLst/>
          </a:prstGeom>
          <a:ln w="63500" cmpd="dbl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122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1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1</cp:revision>
  <dcterms:created xsi:type="dcterms:W3CDTF">2015-10-09T07:33:38Z</dcterms:created>
  <dcterms:modified xsi:type="dcterms:W3CDTF">2015-10-09T07:36:14Z</dcterms:modified>
</cp:coreProperties>
</file>