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18DB-9085-4D0D-9F76-BFD0800DD8D0}" type="datetimeFigureOut">
              <a:rPr lang="en-SG" smtClean="0"/>
              <a:t>9/10/2015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4693-EEF5-4593-B665-05EDC7A87F6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73401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18DB-9085-4D0D-9F76-BFD0800DD8D0}" type="datetimeFigureOut">
              <a:rPr lang="en-SG" smtClean="0"/>
              <a:t>9/10/2015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4693-EEF5-4593-B665-05EDC7A87F6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47774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18DB-9085-4D0D-9F76-BFD0800DD8D0}" type="datetimeFigureOut">
              <a:rPr lang="en-SG" smtClean="0"/>
              <a:t>9/10/2015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4693-EEF5-4593-B665-05EDC7A87F6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35970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18DB-9085-4D0D-9F76-BFD0800DD8D0}" type="datetimeFigureOut">
              <a:rPr lang="en-SG" smtClean="0"/>
              <a:t>9/10/2015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4693-EEF5-4593-B665-05EDC7A87F6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52813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18DB-9085-4D0D-9F76-BFD0800DD8D0}" type="datetimeFigureOut">
              <a:rPr lang="en-SG" smtClean="0"/>
              <a:t>9/10/2015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4693-EEF5-4593-B665-05EDC7A87F6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79017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18DB-9085-4D0D-9F76-BFD0800DD8D0}" type="datetimeFigureOut">
              <a:rPr lang="en-SG" smtClean="0"/>
              <a:t>9/10/2015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4693-EEF5-4593-B665-05EDC7A87F6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9586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18DB-9085-4D0D-9F76-BFD0800DD8D0}" type="datetimeFigureOut">
              <a:rPr lang="en-SG" smtClean="0"/>
              <a:t>9/10/2015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4693-EEF5-4593-B665-05EDC7A87F6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01231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18DB-9085-4D0D-9F76-BFD0800DD8D0}" type="datetimeFigureOut">
              <a:rPr lang="en-SG" smtClean="0"/>
              <a:t>9/10/2015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4693-EEF5-4593-B665-05EDC7A87F6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39017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18DB-9085-4D0D-9F76-BFD0800DD8D0}" type="datetimeFigureOut">
              <a:rPr lang="en-SG" smtClean="0"/>
              <a:t>9/10/2015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4693-EEF5-4593-B665-05EDC7A87F6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03045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18DB-9085-4D0D-9F76-BFD0800DD8D0}" type="datetimeFigureOut">
              <a:rPr lang="en-SG" smtClean="0"/>
              <a:t>9/10/2015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4693-EEF5-4593-B665-05EDC7A87F6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40828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18DB-9085-4D0D-9F76-BFD0800DD8D0}" type="datetimeFigureOut">
              <a:rPr lang="en-SG" smtClean="0"/>
              <a:t>9/10/2015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4693-EEF5-4593-B665-05EDC7A87F6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6968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918DB-9085-4D0D-9F76-BFD0800DD8D0}" type="datetimeFigureOut">
              <a:rPr lang="en-SG" smtClean="0"/>
              <a:t>9/10/2015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54693-EEF5-4593-B665-05EDC7A87F6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97238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97000" y="2133600"/>
            <a:ext cx="6350000" cy="2590800"/>
          </a:xfrm>
          <a:prstGeom prst="rect">
            <a:avLst/>
          </a:prstGeom>
          <a:ln w="63500" cmpd="dbl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51221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019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eclguest</dc:creator>
  <cp:lastModifiedBy>eclguest</cp:lastModifiedBy>
  <cp:revision>1</cp:revision>
  <dcterms:created xsi:type="dcterms:W3CDTF">2015-10-09T07:33:38Z</dcterms:created>
  <dcterms:modified xsi:type="dcterms:W3CDTF">2015-10-09T07:36:14Z</dcterms:modified>
</cp:coreProperties>
</file>