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96" d="100"/>
          <a:sy n="96" d="100"/>
        </p:scale>
        <p:origin x="8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386964"/>
            <a:ext cx="10353762" cy="970450"/>
          </a:xfrm>
        </p:spPr>
        <p:txBody>
          <a:bodyPr>
            <a:normAutofit fontScale="90000"/>
          </a:bodyPr>
          <a:lstStyle/>
          <a:p>
            <a:r>
              <a:rPr lang="ca-E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Alternatives acadèmiques a la no superació de l’ESO</a:t>
            </a:r>
            <a:endParaRPr lang="ca-E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3795" y="1438250"/>
            <a:ext cx="10353762" cy="5057965"/>
          </a:xfrm>
        </p:spPr>
        <p:txBody>
          <a:bodyPr>
            <a:noAutofit/>
          </a:bodyPr>
          <a:lstStyle/>
          <a:p>
            <a:r>
              <a:rPr lang="ca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Repetició </a:t>
            </a:r>
            <a:r>
              <a:rPr lang="ca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curs (fins als 18 anys).</a:t>
            </a:r>
          </a:p>
          <a:p>
            <a:r>
              <a:rPr lang="ca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Programes </a:t>
            </a:r>
            <a:r>
              <a:rPr lang="ca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diversificació curricular (des de 3r o des de 2n cursat </a:t>
            </a:r>
            <a:r>
              <a:rPr lang="ca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havent </a:t>
            </a:r>
            <a:r>
              <a:rPr lang="ca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repetit algun curs).</a:t>
            </a:r>
          </a:p>
          <a:p>
            <a:r>
              <a:rPr lang="ca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Proves </a:t>
            </a:r>
            <a:r>
              <a:rPr lang="ca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lliures en el mateix centre (cal haver cursat 4t d’ESO, a </a:t>
            </a:r>
            <a:r>
              <a:rPr lang="ca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partir dels </a:t>
            </a:r>
            <a:r>
              <a:rPr lang="ca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 anys* i durant els dos anys següents, màxim 5 matèries).</a:t>
            </a:r>
          </a:p>
          <a:p>
            <a:r>
              <a:rPr lang="ca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Programes </a:t>
            </a:r>
            <a:r>
              <a:rPr lang="ca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formació i inserció (PFI) (entre els 16 i 21 anys) i </a:t>
            </a:r>
            <a:r>
              <a:rPr lang="ca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els programes </a:t>
            </a:r>
            <a:r>
              <a:rPr lang="ca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promoció professional (PPP) (inclouen FP bàsica, </a:t>
            </a:r>
            <a:r>
              <a:rPr lang="ca-E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</a:t>
            </a:r>
            <a:r>
              <a:rPr lang="ca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grans </a:t>
            </a:r>
            <a:r>
              <a:rPr lang="ca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16 anys).</a:t>
            </a:r>
          </a:p>
          <a:p>
            <a:r>
              <a:rPr lang="ca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Ensenyaments d’adults (més grans de 18 anys) *A distància   *Presencials</a:t>
            </a:r>
          </a:p>
          <a:p>
            <a:r>
              <a:rPr lang="ca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Proves lliures fora del centre, per obtenir el títol de GESO (adults).</a:t>
            </a:r>
          </a:p>
          <a:p>
            <a:r>
              <a:rPr lang="ca-ES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Prova d’accés als CFGM </a:t>
            </a:r>
            <a:r>
              <a:rPr lang="ca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(més grans de 17 anys).</a:t>
            </a:r>
          </a:p>
          <a:p>
            <a:r>
              <a:rPr lang="ca-ES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Curs </a:t>
            </a:r>
            <a:r>
              <a:rPr lang="ca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específic per a l’accés als cicles de grau mitjà (CAM)</a:t>
            </a:r>
          </a:p>
          <a:p>
            <a:pPr marL="36900" indent="0">
              <a:buNone/>
            </a:pPr>
            <a:r>
              <a:rPr lang="ca-E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ca-E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En determinats casos, el requisit d’edat pot ser inferior a 18 anys.</a:t>
            </a:r>
            <a:endParaRPr lang="ca-E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128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zarra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Pizarra</Template>
  <TotalTime>10</TotalTime>
  <Words>171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Calisto MT</vt:lpstr>
      <vt:lpstr>Tahoma</vt:lpstr>
      <vt:lpstr>Trebuchet MS</vt:lpstr>
      <vt:lpstr>Wingdings 2</vt:lpstr>
      <vt:lpstr>Pizarra</vt:lpstr>
      <vt:lpstr>Alternatives acadèmiques a la no superació de l’ESO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Alternatives acadèmiques a la no superació de l’ESO</dc:title>
  <dc:creator>taula</dc:creator>
  <cp:lastModifiedBy>taula</cp:lastModifiedBy>
  <cp:revision>3</cp:revision>
  <dcterms:created xsi:type="dcterms:W3CDTF">2016-03-09T22:10:14Z</dcterms:created>
  <dcterms:modified xsi:type="dcterms:W3CDTF">2016-03-09T22:45:10Z</dcterms:modified>
</cp:coreProperties>
</file>