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648DA1-5143-4BF7-B515-D06B8E7FDCEB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D35AD3-C0BC-4441-817C-50FDE97716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Instruments for </a:t>
            </a:r>
            <a:br>
              <a:rPr lang="en-US" dirty="0" smtClean="0"/>
            </a:br>
            <a:r>
              <a:rPr lang="en-US" dirty="0" smtClean="0"/>
              <a:t>Teat 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15177"/>
            <a:ext cx="280035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1600200"/>
            <a:ext cx="209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Cornell Teat </a:t>
            </a:r>
            <a:r>
              <a:rPr lang="en-US" dirty="0" smtClean="0"/>
              <a:t>Curette</a:t>
            </a: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838200" y="5486400"/>
            <a:ext cx="693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Used to remove masses inside </a:t>
            </a:r>
            <a:r>
              <a:rPr lang="en-US" dirty="0" smtClean="0">
                <a:solidFill>
                  <a:prstClr val="black"/>
                </a:solidFill>
              </a:rPr>
              <a:t>teat.</a:t>
            </a:r>
          </a:p>
          <a:p>
            <a:pPr lvl="0" algn="ctr"/>
            <a:r>
              <a:rPr lang="en-US" dirty="0"/>
              <a:t>has a long thin neck and a flat blade with </a:t>
            </a:r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blunt-ended</a:t>
            </a:r>
            <a:r>
              <a:rPr lang="en-US" dirty="0"/>
              <a:t> </a:t>
            </a:r>
            <a:r>
              <a:rPr lang="en-US" dirty="0" smtClean="0"/>
              <a:t>turned</a:t>
            </a:r>
            <a:r>
              <a:rPr lang="en-US" dirty="0"/>
              <a:t> around tip with a straight cutting edge. Designed </a:t>
            </a:r>
            <a:r>
              <a:rPr lang="en-US" dirty="0" smtClean="0"/>
              <a:t>for curetting</a:t>
            </a:r>
            <a:r>
              <a:rPr lang="en-US" dirty="0"/>
              <a:t> back towards the operator.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0668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1371600"/>
            <a:ext cx="144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Teat Bistoury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esigned</a:t>
            </a:r>
            <a:r>
              <a:rPr lang="en-US" dirty="0"/>
              <a:t> for opening </a:t>
            </a:r>
            <a:r>
              <a:rPr lang="en-US" dirty="0" err="1"/>
              <a:t>stenosed</a:t>
            </a:r>
            <a:r>
              <a:rPr lang="en-US" dirty="0"/>
              <a:t> teat sphincters. 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dirty="0"/>
              <a:t> point is blunt and rounded, the </a:t>
            </a:r>
            <a:r>
              <a:rPr lang="en-US" dirty="0" smtClean="0"/>
              <a:t>  cutting</a:t>
            </a:r>
            <a:r>
              <a:rPr lang="en-US" dirty="0"/>
              <a:t> edge is inset from </a:t>
            </a:r>
            <a:r>
              <a:rPr lang="en-US" dirty="0" smtClean="0"/>
              <a:t>the true</a:t>
            </a:r>
            <a:r>
              <a:rPr lang="en-US" dirty="0"/>
              <a:t> edge of the blade and is about 0.5 in long. 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dirty="0"/>
              <a:t> bistoury is </a:t>
            </a:r>
            <a:r>
              <a:rPr lang="en-US" u="sng" dirty="0"/>
              <a:t>inserted</a:t>
            </a:r>
            <a:r>
              <a:rPr lang="en-US" dirty="0"/>
              <a:t> into the canal and withdrawn sharply so </a:t>
            </a:r>
            <a:r>
              <a:rPr lang="en-US" dirty="0" smtClean="0"/>
              <a:t>as to</a:t>
            </a:r>
            <a:r>
              <a:rPr lang="en-US" dirty="0"/>
              <a:t> incise the scar tissue vertically. Three or four incisions are made in this way.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85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48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87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5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26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4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48006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04040"/>
                </a:solidFill>
                <a:latin typeface="Arial"/>
              </a:rPr>
              <a:t>short, narrow, 1 inch diameter round-pointed metal or plastic tube used to pass from the exterior, through </a:t>
            </a:r>
            <a:r>
              <a:rPr lang="en-US" dirty="0" smtClean="0">
                <a:solidFill>
                  <a:srgbClr val="404040"/>
                </a:solidFill>
                <a:latin typeface="Arial"/>
              </a:rPr>
              <a:t>the</a:t>
            </a:r>
            <a:r>
              <a:rPr lang="en-US" dirty="0">
                <a:solidFill>
                  <a:srgbClr val="404040"/>
                </a:solidFill>
                <a:latin typeface="Arial"/>
              </a:rPr>
              <a:t> </a:t>
            </a:r>
            <a:r>
              <a:rPr lang="en-US" dirty="0" err="1" smtClean="0">
                <a:solidFill>
                  <a:srgbClr val="404040"/>
                </a:solidFill>
                <a:latin typeface="Arial"/>
              </a:rPr>
              <a:t>teatcanal</a:t>
            </a:r>
            <a:r>
              <a:rPr lang="en-US" dirty="0">
                <a:solidFill>
                  <a:srgbClr val="404040"/>
                </a:solidFill>
                <a:latin typeface="Arial"/>
              </a:rPr>
              <a:t> and into the teat cistern. Used to relieve pressure in the gland when the teat canal is obstructed. Well-designed ones have a bulge followed by a constriction near the hub so that the tube is self-retaining. Called </a:t>
            </a:r>
            <a:r>
              <a:rPr lang="en-US" dirty="0" smtClean="0">
                <a:solidFill>
                  <a:srgbClr val="404040"/>
                </a:solidFill>
                <a:latin typeface="Arial"/>
              </a:rPr>
              <a:t>also teat</a:t>
            </a:r>
            <a:r>
              <a:rPr lang="en-US" dirty="0">
                <a:solidFill>
                  <a:srgbClr val="404040"/>
                </a:solidFill>
                <a:latin typeface="Arial"/>
              </a:rPr>
              <a:t> tube.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5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1143000"/>
            <a:ext cx="2790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Teat Bistoury</a:t>
            </a:r>
          </a:p>
          <a:p>
            <a:r>
              <a:rPr lang="en-US" dirty="0" smtClean="0"/>
              <a:t>Used to enlarge teat canal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1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11488"/>
            <a:ext cx="86868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00800" y="1600200"/>
            <a:ext cx="122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Teat Slitter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58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1577</TotalTime>
  <Words>27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Instruments for  Teat Surgery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Instruments for  Teat Surgery</dc:title>
  <dc:creator>Alicia Charles</dc:creator>
  <cp:lastModifiedBy>Alicia Charles</cp:lastModifiedBy>
  <cp:revision>5</cp:revision>
  <dcterms:created xsi:type="dcterms:W3CDTF">2016-11-19T21:35:13Z</dcterms:created>
  <dcterms:modified xsi:type="dcterms:W3CDTF">2016-11-21T00:07:15Z</dcterms:modified>
</cp:coreProperties>
</file>