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8DA1-5143-4BF7-B515-D06B8E7FDCE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DD35AD3-C0BC-4441-817C-50FDE9771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8DA1-5143-4BF7-B515-D06B8E7FDCE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5AD3-C0BC-4441-817C-50FDE9771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8DA1-5143-4BF7-B515-D06B8E7FDCE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5AD3-C0BC-4441-817C-50FDE9771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8DA1-5143-4BF7-B515-D06B8E7FDCE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DD35AD3-C0BC-4441-817C-50FDE9771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8DA1-5143-4BF7-B515-D06B8E7FDCE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5AD3-C0BC-4441-817C-50FDE97716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8DA1-5143-4BF7-B515-D06B8E7FDCE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5AD3-C0BC-4441-817C-50FDE9771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8DA1-5143-4BF7-B515-D06B8E7FDCE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DD35AD3-C0BC-4441-817C-50FDE977161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8DA1-5143-4BF7-B515-D06B8E7FDCE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5AD3-C0BC-4441-817C-50FDE9771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8DA1-5143-4BF7-B515-D06B8E7FDCE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5AD3-C0BC-4441-817C-50FDE9771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8DA1-5143-4BF7-B515-D06B8E7FDCE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5AD3-C0BC-4441-817C-50FDE9771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8DA1-5143-4BF7-B515-D06B8E7FDCE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5AD3-C0BC-4441-817C-50FDE977161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7648DA1-5143-4BF7-B515-D06B8E7FDCE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DD35AD3-C0BC-4441-817C-50FDE977161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Instruments for </a:t>
            </a:r>
            <a:br>
              <a:rPr lang="en-US" dirty="0" smtClean="0"/>
            </a:br>
            <a:r>
              <a:rPr lang="en-US" dirty="0" smtClean="0"/>
              <a:t>Teat Surgery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52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015177"/>
            <a:ext cx="2800350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1600200"/>
            <a:ext cx="2099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Cornell Teat </a:t>
            </a:r>
            <a:r>
              <a:rPr lang="en-US" dirty="0" smtClean="0"/>
              <a:t>Curette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838200" y="5486400"/>
            <a:ext cx="693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Used to remove masses inside </a:t>
            </a:r>
            <a:r>
              <a:rPr lang="en-US" dirty="0" smtClean="0">
                <a:solidFill>
                  <a:prstClr val="black"/>
                </a:solidFill>
              </a:rPr>
              <a:t>teat.</a:t>
            </a:r>
          </a:p>
          <a:p>
            <a:pPr lvl="0" algn="ctr"/>
            <a:r>
              <a:rPr lang="en-US" dirty="0"/>
              <a:t>has a long thin neck and a flat blade with </a:t>
            </a:r>
            <a:r>
              <a:rPr lang="en-US" dirty="0" smtClean="0"/>
              <a:t>a</a:t>
            </a:r>
            <a:r>
              <a:rPr lang="en-US" dirty="0"/>
              <a:t> </a:t>
            </a:r>
            <a:r>
              <a:rPr lang="en-US" dirty="0" smtClean="0"/>
              <a:t>blunt-ended</a:t>
            </a:r>
            <a:r>
              <a:rPr lang="en-US" dirty="0"/>
              <a:t> </a:t>
            </a:r>
            <a:r>
              <a:rPr lang="en-US" dirty="0" smtClean="0"/>
              <a:t>turned</a:t>
            </a:r>
            <a:r>
              <a:rPr lang="en-US" dirty="0"/>
              <a:t> around tip with a straight cutting edge. Designed </a:t>
            </a:r>
            <a:r>
              <a:rPr lang="en-US" dirty="0" smtClean="0"/>
              <a:t>for curetting</a:t>
            </a:r>
            <a:r>
              <a:rPr lang="en-US" dirty="0"/>
              <a:t> back towards the operator.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15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06680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19200" y="1371600"/>
            <a:ext cx="1442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Teat Bistoury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1054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esigned</a:t>
            </a:r>
            <a:r>
              <a:rPr lang="en-US" dirty="0"/>
              <a:t> for opening </a:t>
            </a:r>
            <a:r>
              <a:rPr lang="en-US" dirty="0" err="1"/>
              <a:t>stenosed</a:t>
            </a:r>
            <a:r>
              <a:rPr lang="en-US" dirty="0"/>
              <a:t> teat sphincters. </a:t>
            </a:r>
            <a:endParaRPr lang="en-US" dirty="0" smtClean="0"/>
          </a:p>
          <a:p>
            <a:r>
              <a:rPr lang="en-US" dirty="0" smtClean="0"/>
              <a:t>The</a:t>
            </a:r>
            <a:r>
              <a:rPr lang="en-US" dirty="0"/>
              <a:t> point is blunt and rounded, the </a:t>
            </a:r>
            <a:r>
              <a:rPr lang="en-US" dirty="0" smtClean="0"/>
              <a:t>  cutting</a:t>
            </a:r>
            <a:r>
              <a:rPr lang="en-US" dirty="0"/>
              <a:t> edge is inset from </a:t>
            </a:r>
            <a:r>
              <a:rPr lang="en-US" dirty="0" smtClean="0"/>
              <a:t>the true</a:t>
            </a:r>
            <a:r>
              <a:rPr lang="en-US" dirty="0"/>
              <a:t> edge of the blade and is about 0.5 in long. </a:t>
            </a:r>
            <a:endParaRPr lang="en-US" dirty="0" smtClean="0"/>
          </a:p>
          <a:p>
            <a:r>
              <a:rPr lang="en-US" dirty="0" smtClean="0"/>
              <a:t>The</a:t>
            </a:r>
            <a:r>
              <a:rPr lang="en-US" dirty="0"/>
              <a:t> bistoury is </a:t>
            </a:r>
            <a:r>
              <a:rPr lang="en-US" u="sng" dirty="0"/>
              <a:t>inserted</a:t>
            </a:r>
            <a:r>
              <a:rPr lang="en-US" dirty="0"/>
              <a:t> into the canal and withdrawn sharply so </a:t>
            </a:r>
            <a:r>
              <a:rPr lang="en-US" dirty="0" smtClean="0"/>
              <a:t>as to</a:t>
            </a:r>
            <a:r>
              <a:rPr lang="en-US" dirty="0"/>
              <a:t> incise the scar tissue vertically. Three or four incisions are made in this 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85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486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25" y="1147763"/>
            <a:ext cx="6076950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887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25" y="1147763"/>
            <a:ext cx="6076950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155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25" y="1147763"/>
            <a:ext cx="6076950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926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25" y="1147763"/>
            <a:ext cx="6076950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941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6076950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4800600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404040"/>
                </a:solidFill>
                <a:latin typeface="Arial"/>
              </a:rPr>
              <a:t>short, narrow, 1 inch diameter round-pointed metal or plastic tube used to pass from the exterior, through </a:t>
            </a:r>
            <a:r>
              <a:rPr lang="en-US" dirty="0" smtClean="0">
                <a:solidFill>
                  <a:srgbClr val="404040"/>
                </a:solidFill>
                <a:latin typeface="Arial"/>
              </a:rPr>
              <a:t>the</a:t>
            </a:r>
            <a:r>
              <a:rPr lang="en-US" dirty="0">
                <a:solidFill>
                  <a:srgbClr val="404040"/>
                </a:solidFill>
                <a:latin typeface="Arial"/>
              </a:rPr>
              <a:t> </a:t>
            </a:r>
            <a:r>
              <a:rPr lang="en-US" dirty="0" err="1" smtClean="0">
                <a:solidFill>
                  <a:srgbClr val="404040"/>
                </a:solidFill>
                <a:latin typeface="Arial"/>
              </a:rPr>
              <a:t>teatcanal</a:t>
            </a:r>
            <a:r>
              <a:rPr lang="en-US" dirty="0">
                <a:solidFill>
                  <a:srgbClr val="404040"/>
                </a:solidFill>
                <a:latin typeface="Arial"/>
              </a:rPr>
              <a:t> and into the teat cistern. Used to relieve pressure in the gland when the teat canal is obstructed. Well-designed ones have a bulge followed by a constriction near the hub so that the tube is self-retaining. Called </a:t>
            </a:r>
            <a:r>
              <a:rPr lang="en-US" dirty="0" smtClean="0">
                <a:solidFill>
                  <a:srgbClr val="404040"/>
                </a:solidFill>
                <a:latin typeface="Arial"/>
              </a:rPr>
              <a:t>also teat</a:t>
            </a:r>
            <a:r>
              <a:rPr lang="en-US" dirty="0">
                <a:solidFill>
                  <a:srgbClr val="404040"/>
                </a:solidFill>
                <a:latin typeface="Arial"/>
              </a:rPr>
              <a:t> tube.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05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25" y="1147763"/>
            <a:ext cx="6076950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93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38200"/>
            <a:ext cx="5715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1600" y="1143000"/>
            <a:ext cx="2790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Teat Bistoury</a:t>
            </a:r>
          </a:p>
          <a:p>
            <a:r>
              <a:rPr lang="en-US" dirty="0" smtClean="0"/>
              <a:t>Used to enlarge teat canal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13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11488"/>
            <a:ext cx="868680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476250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00800" y="1600200"/>
            <a:ext cx="1222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Teat Slitter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58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1577</TotalTime>
  <Words>27</Words>
  <Application>Microsoft Office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Instruments for  Teat Surgery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Instruments for  Teat Surgery</dc:title>
  <dc:creator>Alicia Charles</dc:creator>
  <cp:lastModifiedBy>Alicia Charles</cp:lastModifiedBy>
  <cp:revision>5</cp:revision>
  <dcterms:created xsi:type="dcterms:W3CDTF">2016-11-19T21:35:13Z</dcterms:created>
  <dcterms:modified xsi:type="dcterms:W3CDTF">2016-11-21T00:07:15Z</dcterms:modified>
</cp:coreProperties>
</file>