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Reading and </a:t>
            </a:r>
            <a:r>
              <a:rPr lang="es-ES" dirty="0" err="1" smtClean="0"/>
              <a:t>remembering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Sara Ramírez, Sara Rivero , marta Rodríguez, Daniel </a:t>
            </a:r>
            <a:r>
              <a:rPr lang="es-ES" dirty="0" err="1" smtClean="0"/>
              <a:t>melián</a:t>
            </a:r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50368" y="270703"/>
            <a:ext cx="1664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F05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90418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¿EN QUÉ CONSISTE EL TRABAJO?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MAPA CONCEPTUAL </a:t>
            </a:r>
          </a:p>
          <a:p>
            <a:r>
              <a:rPr lang="es-ES" sz="2400" dirty="0" smtClean="0"/>
              <a:t>IDEAS PRINCIPALES</a:t>
            </a:r>
          </a:p>
          <a:p>
            <a:r>
              <a:rPr lang="es-ES" sz="2400" dirty="0" smtClean="0"/>
              <a:t>ORGANIZARLAS</a:t>
            </a:r>
          </a:p>
          <a:p>
            <a:r>
              <a:rPr lang="es-ES" sz="2400" dirty="0" smtClean="0"/>
              <a:t>ESQUEMÁTICAMENTE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87870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INCONVENIENTES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DISTANCIA</a:t>
            </a:r>
          </a:p>
          <a:p>
            <a:r>
              <a:rPr lang="es-ES" dirty="0" smtClean="0"/>
              <a:t>DESCONOCIMIENTO DEL PROGRAMA</a:t>
            </a:r>
          </a:p>
          <a:p>
            <a:r>
              <a:rPr lang="es-ES" dirty="0" smtClean="0"/>
              <a:t>COMO SUBIRLO A LA PLATAFORMA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529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HEMOS APRENDIDO?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ESQUEMATIZAR LA INFORMACIÓN</a:t>
            </a:r>
          </a:p>
          <a:p>
            <a:r>
              <a:rPr lang="es-ES" dirty="0" smtClean="0"/>
              <a:t>TIPS SOBRE EL TEMA EN CUESTIÓN</a:t>
            </a:r>
          </a:p>
          <a:p>
            <a:r>
              <a:rPr lang="es-ES" dirty="0" smtClean="0"/>
              <a:t>UTILIZACIÓN DE UNA NUEVA APLICACIÓN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447" y="3206233"/>
            <a:ext cx="3084843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3" y="157654"/>
            <a:ext cx="11772000" cy="6227379"/>
          </a:xfrm>
        </p:spPr>
      </p:pic>
    </p:spTree>
    <p:extLst>
      <p:ext uri="{BB962C8B-B14F-4D97-AF65-F5344CB8AC3E}">
        <p14:creationId xmlns:p14="http://schemas.microsoft.com/office/powerpoint/2010/main" val="203117495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16</TotalTime>
  <Words>57</Words>
  <Application>Microsoft Office PowerPoint</Application>
  <PresentationFormat>Panorámica</PresentationFormat>
  <Paragraphs>16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Impact</vt:lpstr>
      <vt:lpstr>Badge</vt:lpstr>
      <vt:lpstr>Reading and remembering</vt:lpstr>
      <vt:lpstr>¿EN QUÉ CONSISTE EL TRABAJO? </vt:lpstr>
      <vt:lpstr>INCONVENIENTES</vt:lpstr>
      <vt:lpstr>¿QUÉ HEMOS APRENDIDO?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and remembering</dc:title>
  <dc:creator>Usuario</dc:creator>
  <cp:lastModifiedBy>Usuario</cp:lastModifiedBy>
  <cp:revision>2</cp:revision>
  <dcterms:created xsi:type="dcterms:W3CDTF">2017-11-03T00:11:21Z</dcterms:created>
  <dcterms:modified xsi:type="dcterms:W3CDTF">2017-11-03T00:28:11Z</dcterms:modified>
</cp:coreProperties>
</file>