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5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>
        <p:scale>
          <a:sx n="62" d="100"/>
          <a:sy n="62" d="100"/>
        </p:scale>
        <p:origin x="18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watch&#10;&#10;Description generated with high confidence">
            <a:extLst>
              <a:ext uri="{FF2B5EF4-FFF2-40B4-BE49-F238E27FC236}">
                <a16:creationId xmlns:a16="http://schemas.microsoft.com/office/drawing/2014/main" id="{DF6A9299-1D12-47E2-9DD4-03342553C4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8" name="Picture Placeholder 7" descr="A picture containing food, red, indoor, person&#10;&#10;Description generated with high confidence">
            <a:extLst>
              <a:ext uri="{FF2B5EF4-FFF2-40B4-BE49-F238E27FC236}">
                <a16:creationId xmlns:a16="http://schemas.microsoft.com/office/drawing/2014/main" id="{BE2286B6-8977-4ECC-9B87-BB09B67206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13490" b="115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5" name="Picture 14" descr="A close up of a watch&#10;&#10;Description generated with high confidence">
            <a:extLst>
              <a:ext uri="{FF2B5EF4-FFF2-40B4-BE49-F238E27FC236}">
                <a16:creationId xmlns:a16="http://schemas.microsoft.com/office/drawing/2014/main" id="{0C8B7D16-051E-4562-B872-ABF369C457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ED10CF64-F588-4794-80E9-12CBA178493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16466" y="-18309"/>
            <a:ext cx="11159068" cy="6894618"/>
          </a:xfrm>
          <a:custGeom>
            <a:avLst/>
            <a:gdLst>
              <a:gd name="T0" fmla="*/ 2331 w 2331"/>
              <a:gd name="T1" fmla="*/ 721 h 1440"/>
              <a:gd name="T2" fmla="*/ 2082 w 2331"/>
              <a:gd name="T3" fmla="*/ 0 h 1440"/>
              <a:gd name="T4" fmla="*/ 249 w 2331"/>
              <a:gd name="T5" fmla="*/ 0 h 1440"/>
              <a:gd name="T6" fmla="*/ 0 w 2331"/>
              <a:gd name="T7" fmla="*/ 721 h 1440"/>
              <a:gd name="T8" fmla="*/ 248 w 2331"/>
              <a:gd name="T9" fmla="*/ 1440 h 1440"/>
              <a:gd name="T10" fmla="*/ 2083 w 2331"/>
              <a:gd name="T11" fmla="*/ 1440 h 1440"/>
              <a:gd name="T12" fmla="*/ 2331 w 2331"/>
              <a:gd name="T13" fmla="*/ 721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1" h="1440">
                <a:moveTo>
                  <a:pt x="2331" y="721"/>
                </a:moveTo>
                <a:cubicBezTo>
                  <a:pt x="2331" y="449"/>
                  <a:pt x="2238" y="198"/>
                  <a:pt x="2082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93" y="198"/>
                  <a:pt x="0" y="449"/>
                  <a:pt x="0" y="721"/>
                </a:cubicBezTo>
                <a:cubicBezTo>
                  <a:pt x="0" y="992"/>
                  <a:pt x="92" y="1242"/>
                  <a:pt x="248" y="1440"/>
                </a:cubicBezTo>
                <a:cubicBezTo>
                  <a:pt x="2083" y="1440"/>
                  <a:pt x="2083" y="1440"/>
                  <a:pt x="2083" y="1440"/>
                </a:cubicBezTo>
                <a:cubicBezTo>
                  <a:pt x="2239" y="1242"/>
                  <a:pt x="2331" y="992"/>
                  <a:pt x="2331" y="72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8F58A6-CFEC-4C9F-916E-AFE1353E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832" y="479195"/>
            <a:ext cx="9437159" cy="1227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Right paralumbar Laparotomy/Celiotomy in Rebecca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855034-2D3E-4DDD-9D05-5C880D172F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74380" y="1706862"/>
            <a:ext cx="5432425" cy="4712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-</a:t>
            </a:r>
            <a:r>
              <a:rPr lang="en-US" sz="1600" b="1" dirty="0"/>
              <a:t>A flow of the procedure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9923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BECFFDC-94DB-4DA3-94FE-22FEDDA8FA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6" name="Picture Placeholder 5" descr="A picture containing person&#10;&#10;Description generated with very high confidence">
            <a:extLst>
              <a:ext uri="{FF2B5EF4-FFF2-40B4-BE49-F238E27FC236}">
                <a16:creationId xmlns:a16="http://schemas.microsoft.com/office/drawing/2014/main" id="{AFFE0A7A-C1A7-4495-B5FA-846C20A422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1740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13" name="Picture 12" descr="A close up of a watch&#10;&#10;Description generated with high confidence">
            <a:extLst>
              <a:ext uri="{FF2B5EF4-FFF2-40B4-BE49-F238E27FC236}">
                <a16:creationId xmlns:a16="http://schemas.microsoft.com/office/drawing/2014/main" id="{98BF0107-3463-486E-B9EE-5A5727B4F7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541CBB-29C4-40A4-B3A0-20417CCD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35" y="1964267"/>
            <a:ext cx="3254990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Ceacum and Small Intestine</a:t>
            </a:r>
          </a:p>
        </p:txBody>
      </p:sp>
    </p:spTree>
    <p:extLst>
      <p:ext uri="{BB962C8B-B14F-4D97-AF65-F5344CB8AC3E}">
        <p14:creationId xmlns:p14="http://schemas.microsoft.com/office/powerpoint/2010/main" val="1337709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BECFFDC-94DB-4DA3-94FE-22FEDDA8FA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6" name="Picture Placeholder 5" descr="A picture containing person, food, indoor&#10;&#10;Description generated with very high confidence">
            <a:extLst>
              <a:ext uri="{FF2B5EF4-FFF2-40B4-BE49-F238E27FC236}">
                <a16:creationId xmlns:a16="http://schemas.microsoft.com/office/drawing/2014/main" id="{D0CBE89B-3B3A-4581-91E6-C265B49301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1740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13" name="Picture 12" descr="A close up of a watch&#10;&#10;Description generated with high confidence">
            <a:extLst>
              <a:ext uri="{FF2B5EF4-FFF2-40B4-BE49-F238E27FC236}">
                <a16:creationId xmlns:a16="http://schemas.microsoft.com/office/drawing/2014/main" id="{98BF0107-3463-486E-B9EE-5A5727B4F7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6BFBDE-C3BA-4C6C-87CC-87942A06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35" y="1964267"/>
            <a:ext cx="3701846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dirty="0" err="1"/>
              <a:t>Ileocecocolic</a:t>
            </a:r>
            <a:r>
              <a:rPr lang="en-US" sz="4000" dirty="0"/>
              <a:t> Junction</a:t>
            </a:r>
          </a:p>
        </p:txBody>
      </p:sp>
    </p:spTree>
    <p:extLst>
      <p:ext uri="{BB962C8B-B14F-4D97-AF65-F5344CB8AC3E}">
        <p14:creationId xmlns:p14="http://schemas.microsoft.com/office/powerpoint/2010/main" val="3387701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ECFFDC-94DB-4DA3-94FE-22FEDDA8FA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6" name="Picture Placeholder 5" descr="A picture containing animal, invertebrate, person, arthropod&#10;&#10;Description generated with very high confidence">
            <a:extLst>
              <a:ext uri="{FF2B5EF4-FFF2-40B4-BE49-F238E27FC236}">
                <a16:creationId xmlns:a16="http://schemas.microsoft.com/office/drawing/2014/main" id="{186903DB-4EEA-407E-8B6A-E42BE33791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23815" r="-2" b="4064"/>
          <a:stretch/>
        </p:blipFill>
        <p:spPr>
          <a:xfrm>
            <a:off x="0" y="1"/>
            <a:ext cx="7129950" cy="6856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BF0107-3463-486E-B9EE-5A5727B4F7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91EA4-AC6A-4D59-B55F-5C281BFE1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950" y="1938141"/>
            <a:ext cx="3254990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Spiral Colon</a:t>
            </a:r>
          </a:p>
        </p:txBody>
      </p:sp>
    </p:spTree>
    <p:extLst>
      <p:ext uri="{BB962C8B-B14F-4D97-AF65-F5344CB8AC3E}">
        <p14:creationId xmlns:p14="http://schemas.microsoft.com/office/powerpoint/2010/main" val="4100596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>
            <a:extLst>
              <a:ext uri="{FF2B5EF4-FFF2-40B4-BE49-F238E27FC236}">
                <a16:creationId xmlns:a16="http://schemas.microsoft.com/office/drawing/2014/main" id="{CBECFFDC-94DB-4DA3-94FE-22FEDDA8FA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6" name="Picture Placeholder 5" descr="A close up of food&#10;&#10;Description generated with high confidence">
            <a:extLst>
              <a:ext uri="{FF2B5EF4-FFF2-40B4-BE49-F238E27FC236}">
                <a16:creationId xmlns:a16="http://schemas.microsoft.com/office/drawing/2014/main" id="{BBF02A4F-4B63-4DD1-8B32-F40951F247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-612" r="23944" b="19252"/>
          <a:stretch/>
        </p:blipFill>
        <p:spPr>
          <a:xfrm>
            <a:off x="-1" y="22736"/>
            <a:ext cx="8647611" cy="6830947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98BF0107-3463-486E-B9EE-5A5727B4F7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C6E4E6-B709-400B-8646-3578308FC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610" y="2218268"/>
            <a:ext cx="3254990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100" dirty="0"/>
              <a:t>Small Intestine and Spiral colon</a:t>
            </a:r>
          </a:p>
        </p:txBody>
      </p:sp>
    </p:spTree>
    <p:extLst>
      <p:ext uri="{BB962C8B-B14F-4D97-AF65-F5344CB8AC3E}">
        <p14:creationId xmlns:p14="http://schemas.microsoft.com/office/powerpoint/2010/main" val="2391723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BECFFDC-94DB-4DA3-94FE-22FEDDA8FA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6" name="Picture Placeholder 5" descr="A picture containing indoor, green, bed&#10;&#10;Description generated with very high confidence">
            <a:extLst>
              <a:ext uri="{FF2B5EF4-FFF2-40B4-BE49-F238E27FC236}">
                <a16:creationId xmlns:a16="http://schemas.microsoft.com/office/drawing/2014/main" id="{763F660F-5182-43FE-8875-F831044656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r="-2" b="31899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13" name="Picture 12" descr="A close up of a watch&#10;&#10;Description generated with high confidence">
            <a:extLst>
              <a:ext uri="{FF2B5EF4-FFF2-40B4-BE49-F238E27FC236}">
                <a16:creationId xmlns:a16="http://schemas.microsoft.com/office/drawing/2014/main" id="{98BF0107-3463-486E-B9EE-5A5727B4F7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4B5799-9079-467A-87C9-DD679F6B9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35" y="1964267"/>
            <a:ext cx="3254990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Uterine Horns </a:t>
            </a:r>
          </a:p>
        </p:txBody>
      </p:sp>
    </p:spTree>
    <p:extLst>
      <p:ext uri="{BB962C8B-B14F-4D97-AF65-F5344CB8AC3E}">
        <p14:creationId xmlns:p14="http://schemas.microsoft.com/office/powerpoint/2010/main" val="2703809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327C71-DB5B-4B08-A768-90591EAF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-101601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Uterine Horns </a:t>
            </a:r>
            <a:endParaRPr lang="en-TT" sz="4000" b="1" dirty="0"/>
          </a:p>
        </p:txBody>
      </p:sp>
      <p:pic>
        <p:nvPicPr>
          <p:cNvPr id="11" name="Content Placeholder 10" descr="A picture containing green, sitting, indoor, food&#10;&#10;Description generated with high confidence">
            <a:extLst>
              <a:ext uri="{FF2B5EF4-FFF2-40B4-BE49-F238E27FC236}">
                <a16:creationId xmlns:a16="http://schemas.microsoft.com/office/drawing/2014/main" id="{52C2A193-0BE4-4642-B688-85048CD596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3332" y="1066799"/>
            <a:ext cx="4351867" cy="5802489"/>
          </a:xfrm>
        </p:spPr>
      </p:pic>
      <p:pic>
        <p:nvPicPr>
          <p:cNvPr id="13" name="Content Placeholder 12" descr="A picture containing green, indoor, sitting&#10;&#10;Description generated with high confidence">
            <a:extLst>
              <a:ext uri="{FF2B5EF4-FFF2-40B4-BE49-F238E27FC236}">
                <a16:creationId xmlns:a16="http://schemas.microsoft.com/office/drawing/2014/main" id="{DBB0E082-FB8A-4672-A7B6-E8AE30B86C9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416801" y="1066799"/>
            <a:ext cx="4351867" cy="5802490"/>
          </a:xfrm>
        </p:spPr>
      </p:pic>
    </p:spTree>
    <p:extLst>
      <p:ext uri="{BB962C8B-B14F-4D97-AF65-F5344CB8AC3E}">
        <p14:creationId xmlns:p14="http://schemas.microsoft.com/office/powerpoint/2010/main" val="1684959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BECFFDC-94DB-4DA3-94FE-22FEDDA8FA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13" name="Content Placeholder 9" descr="A picture containing person, indoor, baby, food&#10;&#10;Description generated with very high confidence">
            <a:extLst>
              <a:ext uri="{FF2B5EF4-FFF2-40B4-BE49-F238E27FC236}">
                <a16:creationId xmlns:a16="http://schemas.microsoft.com/office/drawing/2014/main" id="{18CC6F22-AB23-4837-B7EA-1ABDB5EB55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928" r="-2" b="-28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BF0107-3463-486E-B9EE-5A5727B4F7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0D09B4F-84DE-4976-8344-392EDBEDA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35" y="1964267"/>
            <a:ext cx="3254990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Kidney and Small Intestine</a:t>
            </a:r>
          </a:p>
        </p:txBody>
      </p:sp>
    </p:spTree>
    <p:extLst>
      <p:ext uri="{BB962C8B-B14F-4D97-AF65-F5344CB8AC3E}">
        <p14:creationId xmlns:p14="http://schemas.microsoft.com/office/powerpoint/2010/main" val="2911572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person, sitting&#10;&#10;Description generated with high confidence">
            <a:extLst>
              <a:ext uri="{FF2B5EF4-FFF2-40B4-BE49-F238E27FC236}">
                <a16:creationId xmlns:a16="http://schemas.microsoft.com/office/drawing/2014/main" id="{1225E63E-ADDE-49F0-87C1-B14402BB9C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97" r="-2" b="9603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82542F-83AC-478E-9433-050CF8C4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473" y="965959"/>
            <a:ext cx="3706762" cy="160812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TT" sz="4000" dirty="0"/>
              <a:t>Simple Continuous of Transverse and Peritoneum with </a:t>
            </a:r>
            <a:r>
              <a:rPr lang="en-TT" sz="4000" dirty="0" err="1"/>
              <a:t>Vicryl</a:t>
            </a:r>
            <a:endParaRPr lang="en-TT" sz="4000" dirty="0"/>
          </a:p>
        </p:txBody>
      </p:sp>
      <p:pic>
        <p:nvPicPr>
          <p:cNvPr id="6" name="Picture 5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id="{3B87A3C0-1330-4FE8-AC94-0F2647FC49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7" t="22716" r="15185" b="28889"/>
          <a:stretch/>
        </p:blipFill>
        <p:spPr>
          <a:xfrm>
            <a:off x="5079999" y="3539066"/>
            <a:ext cx="7112001" cy="331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71EA35-69EC-48F4-B886-D5B7CEB5C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4753714"/>
            <a:ext cx="5079999" cy="2104286"/>
          </a:xfrm>
          <a:prstGeom prst="rect">
            <a:avLst/>
          </a:prstGeom>
        </p:spPr>
      </p:pic>
      <p:pic>
        <p:nvPicPr>
          <p:cNvPr id="8" name="Content Placeholder 4" descr="A close up of food&#10;&#10;Description generated with high confidence">
            <a:extLst>
              <a:ext uri="{FF2B5EF4-FFF2-40B4-BE49-F238E27FC236}">
                <a16:creationId xmlns:a16="http://schemas.microsoft.com/office/drawing/2014/main" id="{DE7D0EEF-F626-4963-828A-C2AAC18EF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230533" cy="542289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19C420-E18B-4BA8-AD71-EA629D4CC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885" y="1499145"/>
            <a:ext cx="3706762" cy="160812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TT" dirty="0"/>
              <a:t>Simple Continuous Suture of External and Internal Oblique with </a:t>
            </a:r>
            <a:r>
              <a:rPr lang="en-TT" dirty="0" err="1"/>
              <a:t>Vicryl</a:t>
            </a:r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2549086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6D7C70FF-047D-46DA-B8DE-0245A40D4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25" r="-2" b="14574"/>
          <a:stretch/>
        </p:blipFill>
        <p:spPr>
          <a:xfrm>
            <a:off x="20" y="0"/>
            <a:ext cx="75529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3BAF1D-7F22-441E-9E28-F6C061252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350" y="253996"/>
            <a:ext cx="4038327" cy="204893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TT" dirty="0"/>
              <a:t>Ford Interlocking Pattern with </a:t>
            </a:r>
            <a:r>
              <a:rPr lang="en-TT" dirty="0" err="1"/>
              <a:t>Supramid</a:t>
            </a:r>
            <a:endParaRPr lang="en-TT" dirty="0"/>
          </a:p>
        </p:txBody>
      </p:sp>
      <p:pic>
        <p:nvPicPr>
          <p:cNvPr id="6" name="Picture 5" descr="A picture containing indoor, table, cup, wall&#10;&#10;Description generated with very high confidence">
            <a:extLst>
              <a:ext uri="{FF2B5EF4-FFF2-40B4-BE49-F238E27FC236}">
                <a16:creationId xmlns:a16="http://schemas.microsoft.com/office/drawing/2014/main" id="{B2E272C8-BBBD-45D9-BCDD-8E5ACBA440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658" r="23992" b="16049"/>
          <a:stretch/>
        </p:blipFill>
        <p:spPr>
          <a:xfrm>
            <a:off x="7552944" y="2878667"/>
            <a:ext cx="3825872" cy="397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29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BECFFDC-94DB-4DA3-94FE-22FEDDA8FA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6" name="Picture Placeholder 5" descr="A picture containing person, indoor&#10;&#10;Description generated with very high confidence">
            <a:extLst>
              <a:ext uri="{FF2B5EF4-FFF2-40B4-BE49-F238E27FC236}">
                <a16:creationId xmlns:a16="http://schemas.microsoft.com/office/drawing/2014/main" id="{F6E2DC23-2CA8-4D6A-9DC5-2EBD2144CA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9091" t="42533" b="191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45F67A4-7428-47F3-AE14-8CA43D976E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F4A20210-FA90-4B6D-8D2E-1B90054E09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39213B44-68B7-47E7-B506-5C79FCF8092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084D60-65A6-45F8-8C17-3529E43F1C3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44A2572-2BF1-4C8E-AF59-F3AD411D894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5DF3485-B455-470C-8FA8-A1BDE087B88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5E9DCD0-EE49-4CB4-89B6-C25F9861C35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713CF62-C96C-44E9-8C28-E3F2C6E7C62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D06558F-07E9-4D78-A6F3-8BCFA9E7340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2D8773-83C0-4D51-9E1F-046DA7DA0DF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880C3FB-3E2E-4054-A6D1-38176D6E2E0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505591A-6112-4B84-8E9E-923E43C4ED6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4884290-8E39-4425-BB4F-48D955C1F8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0C383A3-6D77-41CE-8121-498BC3BA51F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120A319-4A10-4542-B48C-5FB2714C4AC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B15B038-50ED-419D-B142-C96EE418B5C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AFF2F4-75B2-4498-8559-BAE80D89B49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56AE167-8087-4A4B-B41D-5658EEBA684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D353E8A-CBA6-44F9-9C00-D0AD27C96C5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A2C318A-A79F-4CAD-BA7A-51427BF9ED2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F2996E3-5E01-4F22-B23C-7CD0CF72C45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60F6BC4-AB51-4DE7-B83C-E71FE4EC862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F65FC1C-93BF-4ACA-BF17-17372DD108D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9F9913C-8CCE-4D56-9D2A-0C2D6866769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0EDD18C-1AAD-48E5-AAAD-73F4B5643C3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2D7A5C4-18C8-43E9-A50A-F87A362C852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A0C484E-A224-4DB0-8C34-89BE54BD12F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9BB438E-A25F-4A7F-B209-8899B7CEC42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F8BA6DC-B1E9-4F32-A5CC-8F61976B697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F6D95B2-1C8D-4156-AB05-523619B4FCD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88409AD-A77F-4304-9E8B-08A4891C707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62AD08A-B385-4D18-B948-8D53B391848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32A413E-FF1A-46B1-BF8B-3C1C408B344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CFF4E44-2BEB-4FAE-97C9-BC6E8296D11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0486C0A-9B93-46B8-932F-876BE26CEFE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429BF5D-8D5B-4A48-89EE-8B779826EEC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C996EE-5EB1-4943-A1E8-70810CBD67F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2F833C8-E3CE-4399-B78B-9DD0EEA64C6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7C92DB2-78F1-4872-B9C7-C658A78869C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F8A2FAA-05E1-448E-A606-FA9D67036C2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5AAB5D1-1672-4825-88A7-D93923475E2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2CAAFDB-2BA2-4D04-8B8B-1241D5EC097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C381B3C-0009-451B-BCB3-48F7810C1BA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A10544C-1EAD-47FB-A17E-52C62228263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2540B37-D854-4525-93F8-410685438FE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50DFE8-D07F-435C-B5A2-47D126FD9F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C1A6513-2D5D-458C-B841-D5DD9844B84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931CF18-850E-41CD-823E-D311BD5CCE1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4497A09-1B1C-4EB6-B728-6FC3A1C125F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A60DE04-F3E8-437E-A2E4-A8A7BA01CB3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DBBA541-852C-4AE6-82E8-6BD13AFB4FF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FC3362F-AD7E-45D7-BE85-7C8DD81347C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CD83E0F-C8AF-4D52-94DB-CD949A2B16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0D5F865-890F-483F-B407-516CE6D2222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E6A2505-E617-4419-AB05-10B779B5C23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DFF0D66-52FC-4F64-B67F-72D9EFEED1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C72040-7945-4051-989C-2B728F6D504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6EB6302-2333-45D4-AE20-B0F6D45CC13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ECC1105-D16E-411D-B4B7-80BF039BF97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7D2F518-4540-44DE-BC62-7D598EC99BB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19566BC-880A-4113-A9C4-0017E5184C1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18E7D73-F4E4-4F5D-AFF9-EE491954A05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D0988A2-3571-4C16-BDEF-58254F04E5B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550BAC8-41FE-4300-910B-EE7BBD7A0C1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8CD175C-18A7-4589-8C46-A61FEF6D999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6BE3031-FD1C-443C-9889-243CEEAEDF8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E37BF5D-3732-41F2-B9AF-A56C9214D63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77B6718-917A-4A01-BCF8-5C6E1217B2A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C23AB5B-98FB-43F1-B590-BBA79814F21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6EEC146-226B-4C83-9C1B-DD5495DE161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24D094-41EF-4CA2-9834-B04793FA12C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DA46AD8-674F-46C3-8A22-280F78F91AC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E9D757B-CD9D-447C-8780-79F2FF87511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76B76E9-7342-43BC-B629-9180ABF5778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F25F68A-2DCB-4183-86F1-3428326E595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A5FA913-066C-4504-A753-026056454CE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A6E50AC-CA1E-4DD3-B85F-1720C019E68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224B2B1-DBD8-4BA8-8CEB-BFAC8A15D33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DEFE1E7-69A3-47F5-B8B8-C0898281B6A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6F1F489-762E-4979-9EBC-50A62330B8E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27DF22C-20E6-4DED-B405-1B26C521863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36FD8D7-6E0F-468E-B8C4-F4E6707112A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A0AA7D-4F39-47B1-9733-7F1154A41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333" y="2032000"/>
            <a:ext cx="4513792" cy="2819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Incision through skin</a:t>
            </a:r>
          </a:p>
        </p:txBody>
      </p:sp>
    </p:spTree>
    <p:extLst>
      <p:ext uri="{BB962C8B-B14F-4D97-AF65-F5344CB8AC3E}">
        <p14:creationId xmlns:p14="http://schemas.microsoft.com/office/powerpoint/2010/main" val="126749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ECFFDC-94DB-4DA3-94FE-22FEDDA8FA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8" name="Content Placeholder 4" descr="A picture containing mammal, animal&#10;&#10;Description generated with high confidence">
            <a:extLst>
              <a:ext uri="{FF2B5EF4-FFF2-40B4-BE49-F238E27FC236}">
                <a16:creationId xmlns:a16="http://schemas.microsoft.com/office/drawing/2014/main" id="{D5D7E937-9E77-45A8-9DC2-EB0CDEFE61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91" t="24355" r="3304" b="18516"/>
          <a:stretch/>
        </p:blipFill>
        <p:spPr>
          <a:xfrm>
            <a:off x="-10509" y="0"/>
            <a:ext cx="7963728" cy="68562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5F67A4-7428-47F3-AE14-8CA43D976E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F4A20210-FA90-4B6D-8D2E-1B90054E09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39213B44-68B7-47E7-B506-5C79FCF8092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084D60-65A6-45F8-8C17-3529E43F1C3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4A2572-2BF1-4C8E-AF59-F3AD411D894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5DF3485-B455-470C-8FA8-A1BDE087B88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5E9DCD0-EE49-4CB4-89B6-C25F9861C35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713CF62-C96C-44E9-8C28-E3F2C6E7C62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D06558F-07E9-4D78-A6F3-8BCFA9E7340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12D8773-83C0-4D51-9E1F-046DA7DA0DF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80C3FB-3E2E-4054-A6D1-38176D6E2E0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505591A-6112-4B84-8E9E-923E43C4ED6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4884290-8E39-4425-BB4F-48D955C1F8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0C383A3-6D77-41CE-8121-498BC3BA51F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120A319-4A10-4542-B48C-5FB2714C4AC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B15B038-50ED-419D-B142-C96EE418B5C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BAFF2F4-75B2-4498-8559-BAE80D89B49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56AE167-8087-4A4B-B41D-5658EEBA684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D353E8A-CBA6-44F9-9C00-D0AD27C96C5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A2C318A-A79F-4CAD-BA7A-51427BF9ED2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F2996E3-5E01-4F22-B23C-7CD0CF72C45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60F6BC4-AB51-4DE7-B83C-E71FE4EC862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F65FC1C-93BF-4ACA-BF17-17372DD108D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9F9913C-8CCE-4D56-9D2A-0C2D6866769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0EDD18C-1AAD-48E5-AAAD-73F4B5643C3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2D7A5C4-18C8-43E9-A50A-F87A362C852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A0C484E-A224-4DB0-8C34-89BE54BD12F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9BB438E-A25F-4A7F-B209-8899B7CEC42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F8BA6DC-B1E9-4F32-A5CC-8F61976B697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F6D95B2-1C8D-4156-AB05-523619B4FCD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88409AD-A77F-4304-9E8B-08A4891C707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2AD08A-B385-4D18-B948-8D53B391848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32A413E-FF1A-46B1-BF8B-3C1C408B344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CFF4E44-2BEB-4FAE-97C9-BC6E8296D11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0486C0A-9B93-46B8-932F-876BE26CEFE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429BF5D-8D5B-4A48-89EE-8B779826EEC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DC996EE-5EB1-4943-A1E8-70810CBD67F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2F833C8-E3CE-4399-B78B-9DD0EEA64C6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7C92DB2-78F1-4872-B9C7-C658A78869C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F8A2FAA-05E1-448E-A606-FA9D67036C2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5AAB5D1-1672-4825-88A7-D93923475E2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2CAAFDB-2BA2-4D04-8B8B-1241D5EC097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C381B3C-0009-451B-BCB3-48F7810C1BA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A10544C-1EAD-47FB-A17E-52C62228263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2540B37-D854-4525-93F8-410685438FE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450DFE8-D07F-435C-B5A2-47D126FD9F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1A6513-2D5D-458C-B841-D5DD9844B84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931CF18-850E-41CD-823E-D311BD5CCE1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4497A09-1B1C-4EB6-B728-6FC3A1C125F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A60DE04-F3E8-437E-A2E4-A8A7BA01CB3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DBBA541-852C-4AE6-82E8-6BD13AFB4FF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FC3362F-AD7E-45D7-BE85-7C8DD81347C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CD83E0F-C8AF-4D52-94DB-CD949A2B16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0D5F865-890F-483F-B407-516CE6D2222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E6A2505-E617-4419-AB05-10B779B5C23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DFF0D66-52FC-4F64-B67F-72D9EFEED1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CC72040-7945-4051-989C-2B728F6D504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6EB6302-2333-45D4-AE20-B0F6D45CC13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ECC1105-D16E-411D-B4B7-80BF039BF97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7D2F518-4540-44DE-BC62-7D598EC99BB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19566BC-880A-4113-A9C4-0017E5184C1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18E7D73-F4E4-4F5D-AFF9-EE491954A05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8D0988A2-3571-4C16-BDEF-58254F04E5B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550BAC8-41FE-4300-910B-EE7BBD7A0C1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8CD175C-18A7-4589-8C46-A61FEF6D999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6BE3031-FD1C-443C-9889-243CEEAEDF8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E37BF5D-3732-41F2-B9AF-A56C9214D63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77B6718-917A-4A01-BCF8-5C6E1217B2A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C23AB5B-98FB-43F1-B590-BBA79814F21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6EEC146-226B-4C83-9C1B-DD5495DE161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C24D094-41EF-4CA2-9834-B04793FA12C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DA46AD8-674F-46C3-8A22-280F78F91AC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E9D757B-CD9D-447C-8780-79F2FF87511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76B76E9-7342-43BC-B629-9180ABF5778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F25F68A-2DCB-4183-86F1-3428326E595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A5FA913-066C-4504-A753-026056454CE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A6E50AC-CA1E-4DD3-B85F-1720C019E68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224B2B1-DBD8-4BA8-8CEB-BFAC8A15D33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DEFE1E7-69A3-47F5-B8B8-C0898281B6A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6F1F489-762E-4979-9EBC-50A62330B8E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27DF22C-20E6-4DED-B405-1B26C521863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36FD8D7-6E0F-468E-B8C4-F4E6707112A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991B4A9-0434-48C8-B37D-117B0426F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317" y="2416584"/>
            <a:ext cx="4513792" cy="2819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800" b="1" i="1" dirty="0"/>
              <a:t>Immediate after surgery care</a:t>
            </a:r>
            <a:br>
              <a:rPr lang="en-US" sz="4800" b="1" i="1" dirty="0"/>
            </a:br>
            <a:r>
              <a:rPr lang="en-US" sz="4800" b="1" i="1" dirty="0"/>
              <a:t>for Rebecca</a:t>
            </a:r>
          </a:p>
        </p:txBody>
      </p:sp>
    </p:spTree>
    <p:extLst>
      <p:ext uri="{BB962C8B-B14F-4D97-AF65-F5344CB8AC3E}">
        <p14:creationId xmlns:p14="http://schemas.microsoft.com/office/powerpoint/2010/main" val="3962215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74000">
              <a:schemeClr val="accent1">
                <a:lumMod val="5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FA4A8332-6151-481A-9DEC-D3D2FA1A2A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6" name="Picture 5" descr="A picture containing person, blue, indoor, holding&#10;&#10;Description generated with high confidence">
            <a:extLst>
              <a:ext uri="{FF2B5EF4-FFF2-40B4-BE49-F238E27FC236}">
                <a16:creationId xmlns:a16="http://schemas.microsoft.com/office/drawing/2014/main" id="{4CCA0B95-49C2-4014-8668-644CA3DAAF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9" r="-1" b="14283"/>
          <a:stretch/>
        </p:blipFill>
        <p:spPr>
          <a:xfrm>
            <a:off x="6184378" y="645517"/>
            <a:ext cx="5084756" cy="3738166"/>
          </a:xfrm>
          <a:custGeom>
            <a:avLst/>
            <a:gdLst>
              <a:gd name="connsiteX0" fmla="*/ 0 w 5084756"/>
              <a:gd name="connsiteY0" fmla="*/ 0 h 3738166"/>
              <a:gd name="connsiteX1" fmla="*/ 4921024 w 5084756"/>
              <a:gd name="connsiteY1" fmla="*/ 0 h 3738166"/>
              <a:gd name="connsiteX2" fmla="*/ 5084756 w 5084756"/>
              <a:gd name="connsiteY2" fmla="*/ 163732 h 3738166"/>
              <a:gd name="connsiteX3" fmla="*/ 5084756 w 5084756"/>
              <a:gd name="connsiteY3" fmla="*/ 3574434 h 3738166"/>
              <a:gd name="connsiteX4" fmla="*/ 4921024 w 5084756"/>
              <a:gd name="connsiteY4" fmla="*/ 3738166 h 3738166"/>
              <a:gd name="connsiteX5" fmla="*/ 0 w 5084756"/>
              <a:gd name="connsiteY5" fmla="*/ 3738166 h 373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4756" h="3738166">
                <a:moveTo>
                  <a:pt x="0" y="0"/>
                </a:moveTo>
                <a:lnTo>
                  <a:pt x="4921024" y="0"/>
                </a:lnTo>
                <a:cubicBezTo>
                  <a:pt x="5011451" y="0"/>
                  <a:pt x="5084756" y="73305"/>
                  <a:pt x="5084756" y="163732"/>
                </a:cubicBezTo>
                <a:lnTo>
                  <a:pt x="5084756" y="3574434"/>
                </a:lnTo>
                <a:cubicBezTo>
                  <a:pt x="5084756" y="3664861"/>
                  <a:pt x="5011451" y="3738166"/>
                  <a:pt x="4921024" y="3738166"/>
                </a:cubicBezTo>
                <a:lnTo>
                  <a:pt x="0" y="3738166"/>
                </a:ln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pic>
        <p:nvPicPr>
          <p:cNvPr id="8" name="Picture 7" descr="A person sitting in a chair&#10;&#10;Description generated with high confidence">
            <a:extLst>
              <a:ext uri="{FF2B5EF4-FFF2-40B4-BE49-F238E27FC236}">
                <a16:creationId xmlns:a16="http://schemas.microsoft.com/office/drawing/2014/main" id="{497B97F9-78ED-40DD-A3C9-0005DF3AC6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239" r="-3" b="8901"/>
          <a:stretch/>
        </p:blipFill>
        <p:spPr>
          <a:xfrm>
            <a:off x="922868" y="645517"/>
            <a:ext cx="5110634" cy="3738166"/>
          </a:xfrm>
          <a:custGeom>
            <a:avLst/>
            <a:gdLst>
              <a:gd name="connsiteX0" fmla="*/ 163732 w 5110634"/>
              <a:gd name="connsiteY0" fmla="*/ 0 h 3738166"/>
              <a:gd name="connsiteX1" fmla="*/ 5110634 w 5110634"/>
              <a:gd name="connsiteY1" fmla="*/ 0 h 3738166"/>
              <a:gd name="connsiteX2" fmla="*/ 5110634 w 5110634"/>
              <a:gd name="connsiteY2" fmla="*/ 3738166 h 3738166"/>
              <a:gd name="connsiteX3" fmla="*/ 163732 w 5110634"/>
              <a:gd name="connsiteY3" fmla="*/ 3738166 h 3738166"/>
              <a:gd name="connsiteX4" fmla="*/ 0 w 5110634"/>
              <a:gd name="connsiteY4" fmla="*/ 3574434 h 3738166"/>
              <a:gd name="connsiteX5" fmla="*/ 0 w 5110634"/>
              <a:gd name="connsiteY5" fmla="*/ 163732 h 3738166"/>
              <a:gd name="connsiteX6" fmla="*/ 163732 w 5110634"/>
              <a:gd name="connsiteY6" fmla="*/ 0 h 373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0634" h="3738166">
                <a:moveTo>
                  <a:pt x="163732" y="0"/>
                </a:moveTo>
                <a:lnTo>
                  <a:pt x="5110634" y="0"/>
                </a:lnTo>
                <a:lnTo>
                  <a:pt x="5110634" y="3738166"/>
                </a:lnTo>
                <a:lnTo>
                  <a:pt x="163732" y="3738166"/>
                </a:lnTo>
                <a:cubicBezTo>
                  <a:pt x="73305" y="3738166"/>
                  <a:pt x="0" y="3664861"/>
                  <a:pt x="0" y="3574434"/>
                </a:cubicBezTo>
                <a:lnTo>
                  <a:pt x="0" y="163732"/>
                </a:lnTo>
                <a:cubicBezTo>
                  <a:pt x="0" y="73305"/>
                  <a:pt x="73305" y="0"/>
                  <a:pt x="163732" y="0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sp>
        <p:nvSpPr>
          <p:cNvPr id="35" name="Freeform 21">
            <a:extLst>
              <a:ext uri="{FF2B5EF4-FFF2-40B4-BE49-F238E27FC236}">
                <a16:creationId xmlns:a16="http://schemas.microsoft.com/office/drawing/2014/main" id="{B2C5E516-D6E4-4ED1-93B7-4E6EF50D555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5924" y="614085"/>
            <a:ext cx="10360152" cy="3794760"/>
          </a:xfrm>
          <a:custGeom>
            <a:avLst/>
            <a:gdLst>
              <a:gd name="connsiteX0" fmla="*/ 5268454 w 10360152"/>
              <a:gd name="connsiteY0" fmla="*/ 0 h 3794760"/>
              <a:gd name="connsiteX1" fmla="*/ 10158309 w 10360152"/>
              <a:gd name="connsiteY1" fmla="*/ 0 h 3794760"/>
              <a:gd name="connsiteX2" fmla="*/ 10360152 w 10360152"/>
              <a:gd name="connsiteY2" fmla="*/ 201843 h 3794760"/>
              <a:gd name="connsiteX3" fmla="*/ 10360152 w 10360152"/>
              <a:gd name="connsiteY3" fmla="*/ 3592917 h 3794760"/>
              <a:gd name="connsiteX4" fmla="*/ 10158309 w 10360152"/>
              <a:gd name="connsiteY4" fmla="*/ 3794760 h 3794760"/>
              <a:gd name="connsiteX5" fmla="*/ 5268454 w 10360152"/>
              <a:gd name="connsiteY5" fmla="*/ 3794760 h 3794760"/>
              <a:gd name="connsiteX6" fmla="*/ 201843 w 10360152"/>
              <a:gd name="connsiteY6" fmla="*/ 0 h 3794760"/>
              <a:gd name="connsiteX7" fmla="*/ 5117578 w 10360152"/>
              <a:gd name="connsiteY7" fmla="*/ 0 h 3794760"/>
              <a:gd name="connsiteX8" fmla="*/ 5117578 w 10360152"/>
              <a:gd name="connsiteY8" fmla="*/ 3794760 h 3794760"/>
              <a:gd name="connsiteX9" fmla="*/ 201843 w 10360152"/>
              <a:gd name="connsiteY9" fmla="*/ 3794760 h 3794760"/>
              <a:gd name="connsiteX10" fmla="*/ 0 w 10360152"/>
              <a:gd name="connsiteY10" fmla="*/ 3592917 h 3794760"/>
              <a:gd name="connsiteX11" fmla="*/ 0 w 10360152"/>
              <a:gd name="connsiteY11" fmla="*/ 201843 h 3794760"/>
              <a:gd name="connsiteX12" fmla="*/ 201843 w 10360152"/>
              <a:gd name="connsiteY12" fmla="*/ 0 h 379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60152" h="3794760">
                <a:moveTo>
                  <a:pt x="5268454" y="0"/>
                </a:moveTo>
                <a:lnTo>
                  <a:pt x="10158309" y="0"/>
                </a:lnTo>
                <a:cubicBezTo>
                  <a:pt x="10269784" y="0"/>
                  <a:pt x="10360152" y="90368"/>
                  <a:pt x="10360152" y="201843"/>
                </a:cubicBezTo>
                <a:lnTo>
                  <a:pt x="10360152" y="3592917"/>
                </a:lnTo>
                <a:cubicBezTo>
                  <a:pt x="10360152" y="3704392"/>
                  <a:pt x="10269784" y="3794760"/>
                  <a:pt x="10158309" y="3794760"/>
                </a:cubicBezTo>
                <a:lnTo>
                  <a:pt x="5268454" y="3794760"/>
                </a:lnTo>
                <a:close/>
                <a:moveTo>
                  <a:pt x="201843" y="0"/>
                </a:moveTo>
                <a:lnTo>
                  <a:pt x="5117578" y="0"/>
                </a:lnTo>
                <a:lnTo>
                  <a:pt x="5117578" y="3794760"/>
                </a:lnTo>
                <a:lnTo>
                  <a:pt x="201843" y="3794760"/>
                </a:lnTo>
                <a:cubicBezTo>
                  <a:pt x="90368" y="3794760"/>
                  <a:pt x="0" y="3704392"/>
                  <a:pt x="0" y="3592917"/>
                </a:cubicBezTo>
                <a:lnTo>
                  <a:pt x="0" y="201843"/>
                </a:lnTo>
                <a:cubicBezTo>
                  <a:pt x="0" y="90368"/>
                  <a:pt x="90368" y="0"/>
                  <a:pt x="201843" y="0"/>
                </a:cubicBezTo>
                <a:close/>
              </a:path>
            </a:pathLst>
          </a:cu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E7B3B4-E040-438E-9AAC-4BDC57782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933" y="4534958"/>
            <a:ext cx="10127192" cy="9281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dirty="0"/>
              <a:t>Cutaneous trunci</a:t>
            </a:r>
          </a:p>
        </p:txBody>
      </p:sp>
    </p:spTree>
    <p:extLst>
      <p:ext uri="{BB962C8B-B14F-4D97-AF65-F5344CB8AC3E}">
        <p14:creationId xmlns:p14="http://schemas.microsoft.com/office/powerpoint/2010/main" val="37179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6A9299-1D12-47E2-9DD4-03342553C4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6" name="Picture Placeholder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5E4BE7FB-E44F-43CB-83AE-C556C23516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11991" r="-2" b="19909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167231-F293-4523-AF41-5830D1EF6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dirty="0"/>
              <a:t>Splash block intact External oblique</a:t>
            </a:r>
          </a:p>
        </p:txBody>
      </p:sp>
    </p:spTree>
    <p:extLst>
      <p:ext uri="{BB962C8B-B14F-4D97-AF65-F5344CB8AC3E}">
        <p14:creationId xmlns:p14="http://schemas.microsoft.com/office/powerpoint/2010/main" val="1148337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AF6706C-CF07-43A1-BCC4-CBA5D33820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9C946AC-2072-4946-A2B8-39F09D0944E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48C8C8-F348-4D00-852A-26DD9EBCC2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5"/>
          <a:stretch/>
        </p:blipFill>
        <p:spPr>
          <a:xfrm>
            <a:off x="0" y="0"/>
            <a:ext cx="6026763" cy="6856214"/>
          </a:xfrm>
          <a:prstGeom prst="rect">
            <a:avLst/>
          </a:prstGeom>
        </p:spPr>
      </p:pic>
      <p:sp useBgFill="1">
        <p:nvSpPr>
          <p:cNvPr id="22" name="Freeform 5">
            <a:extLst>
              <a:ext uri="{FF2B5EF4-FFF2-40B4-BE49-F238E27FC236}">
                <a16:creationId xmlns:a16="http://schemas.microsoft.com/office/drawing/2014/main" id="{559FD8B5-8CC4-4CFE-BD2A-1216B1F2C3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9ECF13F4-3D2A-4F2E-9BBD-3038670D21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660E16-DCC0-4B6C-8E84-4C292580059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9130F79-611E-4458-B53E-36A2572171A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EA78691-46E9-469A-921B-9D16933EE19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A4AA196-3090-4283-ADF0-893F8108586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FD33794-9D71-4B08-AE11-8B589EFBA25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8AFBF0E-867E-4181-93DF-9A13F334B01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7EA8258-0459-4037-BABC-B1A0A5D7055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8BB355F-363A-4046-90AF-3DDB7AA1845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334308-B9EC-41CF-8B6C-23FB134BA58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781133-0656-4918-BE6A-703C148ED9D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B4F93AD-8044-447B-8CAC-8A069716034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AA78689-5B7A-4420-A3DC-0EA08158353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09CC934-4D78-4334-8B7F-4D0C13D6C91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68DA411-6F43-42CF-8A08-B2871E38225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417563A-04A5-4952-AA6D-E503558C543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A41B232-E630-4AC7-9A97-763529D7051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EABA1A2-F7BA-4FB5-AD0A-A4DBBCF6F7D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EA99E51-908F-4D65-AC2B-A8E75A1FE4A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F2D126B-7D1C-4D2C-97D5-2D8C686B782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4B20164-1C4E-4FA3-A2E5-389E7407730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54E7AD9-228F-47CD-A598-CB579B489AF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7D2B81A-6082-4668-8AA7-F2757C8EC20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469BD5F-3BFE-4BA0-A24F-7F80A73B823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24D532A-F49F-4BB9-AAA6-8B2B89CB6F1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B2224AE-40A4-483D-991E-9490A01B761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D3DE117-F3FA-4657-B4A7-40DE41238FA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85EA1EB-1126-463C-AD87-4FB126C6FF4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0336723-7646-4B25-9EE9-519CC833422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52B6D8B-5579-4262-9376-B702382B0E2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07893BD-D1AE-48C1-91A9-D4787937628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C6FEEA5-8E66-4C31-92AD-01305FF4887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E18335-591C-4354-9390-DD371BB3F92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51098D0-C2B4-4D61-92D5-C81DDBDA22D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EACD9C3-3E01-47CF-BC68-BDAE22E30B4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0A5C950-6480-44E0-9D50-F193147D556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68F1BDE-24EB-4308-AB69-F353C8598B4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3E12EF-845B-41E6-BA82-F6CD46C0FEA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646EE72-4D70-46B4-B655-74722AAC2AD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2BB073B-89FD-4B47-814B-A8EE7A1EE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EE25488-63A9-43E5-A03F-2E628C3B211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BE7FDEE-BD70-4D8F-B5CE-4D03F1D00E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039673A-8522-4BFC-B8B2-7F2FEAED4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7AB08C4-AF01-4D1D-90EA-A4113CFF994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C8E7B06-FF45-4365-9DF4-E8E315A5B34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8F00765-F5EC-427C-A7A1-CDFA0406F2A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FE1EF8A-C81D-4879-9142-3697CA0BCBD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80C0B62-6F07-4DD2-B308-F3C29F29443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9C7C8CB-2D13-4138-B3C1-B78EC19B59D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EB1BC7E-04BC-423C-843D-7C149C25A1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8BA62C3-B17C-4AD0-B585-1C42ED74560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B6F8BD1-22F9-4EE2-93C7-F859F3B990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173F2AA-33AE-4A43-AFA9-50C60D6F689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6339DB1-5BB0-42C5-B12D-7555AD403DA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413BF1A-CE02-41EB-8977-EBE39AE0DAB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899680C-3DC7-4B71-8D34-7EE8306FEC2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3B57EA5-419A-4EE0-BB93-356B12F6D03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7A79B15-73B1-417F-A985-25FBC893F73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66DE9DC-92E2-44D8-B7D0-D1295DD8F03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9A1F3CD-685D-4541-8715-91E39B1E230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63E90F9-BD80-4805-A68E-CA56D524961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014402D-979B-4D18-9E85-4D8F6C986F4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A04AE49-4B0B-4908-B1DB-480F568D284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293E6AC-4EF0-4B88-AC7E-BCB112010B6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344B49D-AFCD-4426-AC08-F3128282C34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3B776AB-0884-47E4-AC8D-69A19A6103D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1EC5397-87DB-4803-855B-44DFE9BBB81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8EF0075-59DA-4C16-BF01-C65EE2DDD80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ABF3642-CC62-4EA5-8A59-1AFF97A5608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7715913-AE6D-4FFC-A6EC-E7EE027D271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6B78CB6-17D0-445E-A523-FD18D3BE29D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83E7655-41DA-4DFA-9DEC-FD37064F0AB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E953697-F897-4DE0-B735-80C721129E6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C7CED19-0566-4D81-A59A-5A3561F1B70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E247A59-B18F-4331-BC8D-07C3DA5E8E8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21C3132-6A07-4EB5-A00C-2176067CB11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067D677-3FA9-4187-B1CA-F6298A917C2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2E9FC80-B3E8-47CE-862C-9F6E9E598A4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D383F3C-A57C-472A-9E05-CCD8A4F8E50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534D376-6ABA-4DF9-BBEA-EB5A8818043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Placeholder 5" descr="A picture containing person, blue&#10;&#10;Description generated with very high confidence">
            <a:extLst>
              <a:ext uri="{FF2B5EF4-FFF2-40B4-BE49-F238E27FC236}">
                <a16:creationId xmlns:a16="http://schemas.microsoft.com/office/drawing/2014/main" id="{C6CF4FF1-2469-4B63-83FC-20E1545A44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/>
          <a:stretch/>
        </p:blipFill>
        <p:spPr>
          <a:xfrm>
            <a:off x="6507442" y="81347"/>
            <a:ext cx="5081819" cy="6775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807BEC-8862-4413-A81E-974F8F9A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76" y="2032000"/>
            <a:ext cx="4513792" cy="2819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800">
                <a:solidFill>
                  <a:srgbClr val="FFFFFF"/>
                </a:solidFill>
              </a:rPr>
              <a:t>Cutting through External Oblique</a:t>
            </a:r>
          </a:p>
        </p:txBody>
      </p:sp>
    </p:spTree>
    <p:extLst>
      <p:ext uri="{BB962C8B-B14F-4D97-AF65-F5344CB8AC3E}">
        <p14:creationId xmlns:p14="http://schemas.microsoft.com/office/powerpoint/2010/main" val="3441464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BECFFDC-94DB-4DA3-94FE-22FEDDA8FA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9F60EE3-0F0B-4CFD-A7D2-FE68DE7F8C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3607" r="6260"/>
          <a:stretch/>
        </p:blipFill>
        <p:spPr>
          <a:xfrm>
            <a:off x="1902562" y="-1786"/>
            <a:ext cx="4635988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D75EE2-CF15-45F1-A961-37B449E214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1BD473-45A6-4A5F-9BEE-EA6980A6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129" y="1964267"/>
            <a:ext cx="6243996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Omentum over Rumen</a:t>
            </a:r>
          </a:p>
        </p:txBody>
      </p:sp>
    </p:spTree>
    <p:extLst>
      <p:ext uri="{BB962C8B-B14F-4D97-AF65-F5344CB8AC3E}">
        <p14:creationId xmlns:p14="http://schemas.microsoft.com/office/powerpoint/2010/main" val="3519244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BECFFDC-94DB-4DA3-94FE-22FEDDA8FA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6" name="Picture Placeholder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2C09EAFF-BB62-4E98-9627-9DB1902B3E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27199" r="-2" b="470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BF0107-3463-486E-B9EE-5A5727B4F7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DD298C-05BC-406B-B2A3-56875DDD9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35" y="1964267"/>
            <a:ext cx="3254990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dirty="0"/>
              <a:t>Abomasum, Pylorus, Sow's ears</a:t>
            </a:r>
          </a:p>
        </p:txBody>
      </p:sp>
    </p:spTree>
    <p:extLst>
      <p:ext uri="{BB962C8B-B14F-4D97-AF65-F5344CB8AC3E}">
        <p14:creationId xmlns:p14="http://schemas.microsoft.com/office/powerpoint/2010/main" val="4195391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BECFFDC-94DB-4DA3-94FE-22FEDDA8FA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6" name="Picture Placeholder 5" descr="A close up of food&#10;&#10;Description generated with very high confidence">
            <a:extLst>
              <a:ext uri="{FF2B5EF4-FFF2-40B4-BE49-F238E27FC236}">
                <a16:creationId xmlns:a16="http://schemas.microsoft.com/office/drawing/2014/main" id="{FEE76051-AFD2-43EC-98A2-6E83B941AC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r="1740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18" name="Picture 17" descr="A close up of a watch&#10;&#10;Description generated with high confidence">
            <a:extLst>
              <a:ext uri="{FF2B5EF4-FFF2-40B4-BE49-F238E27FC236}">
                <a16:creationId xmlns:a16="http://schemas.microsoft.com/office/drawing/2014/main" id="{98BF0107-3463-486E-B9EE-5A5727B4F7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5192D-3C51-4B7C-9542-B15088EF0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35" y="1964267"/>
            <a:ext cx="3254990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View into Cranial Abdomen</a:t>
            </a:r>
          </a:p>
        </p:txBody>
      </p:sp>
    </p:spTree>
    <p:extLst>
      <p:ext uri="{BB962C8B-B14F-4D97-AF65-F5344CB8AC3E}">
        <p14:creationId xmlns:p14="http://schemas.microsoft.com/office/powerpoint/2010/main" val="1403830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ECFFDC-94DB-4DA3-94FE-22FEDDA8FA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6" name="Picture Placeholder 5" descr="A picture containing person, indoor, blue&#10;&#10;Description generated with high confidence">
            <a:extLst>
              <a:ext uri="{FF2B5EF4-FFF2-40B4-BE49-F238E27FC236}">
                <a16:creationId xmlns:a16="http://schemas.microsoft.com/office/drawing/2014/main" id="{5D596C66-24A1-4660-B9D8-31ED7C7709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22374" t="26290" r="13186" b="-626"/>
          <a:stretch/>
        </p:blipFill>
        <p:spPr>
          <a:xfrm>
            <a:off x="-52203" y="24145"/>
            <a:ext cx="8004764" cy="69256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5F67A4-7428-47F3-AE14-8CA43D976E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F4A20210-FA90-4B6D-8D2E-1B90054E09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39213B44-68B7-47E7-B506-5C79FCF8092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084D60-65A6-45F8-8C17-3529E43F1C3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4A2572-2BF1-4C8E-AF59-F3AD411D894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5DF3485-B455-470C-8FA8-A1BDE087B88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5E9DCD0-EE49-4CB4-89B6-C25F9861C35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713CF62-C96C-44E9-8C28-E3F2C6E7C62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D06558F-07E9-4D78-A6F3-8BCFA9E7340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2D8773-83C0-4D51-9E1F-046DA7DA0DF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880C3FB-3E2E-4054-A6D1-38176D6E2E0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505591A-6112-4B84-8E9E-923E43C4ED6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4884290-8E39-4425-BB4F-48D955C1F8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0C383A3-6D77-41CE-8121-498BC3BA51F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120A319-4A10-4542-B48C-5FB2714C4AC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B15B038-50ED-419D-B142-C96EE418B5C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BAFF2F4-75B2-4498-8559-BAE80D89B49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6AE167-8087-4A4B-B41D-5658EEBA684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D353E8A-CBA6-44F9-9C00-D0AD27C96C5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A2C318A-A79F-4CAD-BA7A-51427BF9ED2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F2996E3-5E01-4F22-B23C-7CD0CF72C45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60F6BC4-AB51-4DE7-B83C-E71FE4EC862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F65FC1C-93BF-4ACA-BF17-17372DD108D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9F9913C-8CCE-4D56-9D2A-0C2D6866769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0EDD18C-1AAD-48E5-AAAD-73F4B5643C3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2D7A5C4-18C8-43E9-A50A-F87A362C852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A0C484E-A224-4DB0-8C34-89BE54BD12F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9BB438E-A25F-4A7F-B209-8899B7CEC42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F8BA6DC-B1E9-4F32-A5CC-8F61976B697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F6D95B2-1C8D-4156-AB05-523619B4FCD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88409AD-A77F-4304-9E8B-08A4891C707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62AD08A-B385-4D18-B948-8D53B391848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32A413E-FF1A-46B1-BF8B-3C1C408B344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CFF4E44-2BEB-4FAE-97C9-BC6E8296D11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0486C0A-9B93-46B8-932F-876BE26CEFE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429BF5D-8D5B-4A48-89EE-8B779826EEC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DC996EE-5EB1-4943-A1E8-70810CBD67F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2F833C8-E3CE-4399-B78B-9DD0EEA64C6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7C92DB2-78F1-4872-B9C7-C658A78869C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F8A2FAA-05E1-448E-A606-FA9D67036C2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5AAB5D1-1672-4825-88A7-D93923475E2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2CAAFDB-2BA2-4D04-8B8B-1241D5EC097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C381B3C-0009-451B-BCB3-48F7810C1BA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A10544C-1EAD-47FB-A17E-52C62228263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2540B37-D854-4525-93F8-410685438FE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450DFE8-D07F-435C-B5A2-47D126FD9F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C1A6513-2D5D-458C-B841-D5DD9844B84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931CF18-850E-41CD-823E-D311BD5CCE1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4497A09-1B1C-4EB6-B728-6FC3A1C125F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A60DE04-F3E8-437E-A2E4-A8A7BA01CB3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DBBA541-852C-4AE6-82E8-6BD13AFB4FF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FC3362F-AD7E-45D7-BE85-7C8DD81347C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D83E0F-C8AF-4D52-94DB-CD949A2B16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0D5F865-890F-483F-B407-516CE6D2222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E6A2505-E617-4419-AB05-10B779B5C23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DFF0D66-52FC-4F64-B67F-72D9EFEED1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CC72040-7945-4051-989C-2B728F6D504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6EB6302-2333-45D4-AE20-B0F6D45CC13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ECC1105-D16E-411D-B4B7-80BF039BF97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7D2F518-4540-44DE-BC62-7D598EC99BB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19566BC-880A-4113-A9C4-0017E5184C1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18E7D73-F4E4-4F5D-AFF9-EE491954A05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D0988A2-3571-4C16-BDEF-58254F04E5B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550BAC8-41FE-4300-910B-EE7BBD7A0C1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8CD175C-18A7-4589-8C46-A61FEF6D999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6BE3031-FD1C-443C-9889-243CEEAEDF8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E37BF5D-3732-41F2-B9AF-A56C9214D63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77B6718-917A-4A01-BCF8-5C6E1217B2A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C23AB5B-98FB-43F1-B590-BBA79814F21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6EEC146-226B-4C83-9C1B-DD5495DE161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C24D094-41EF-4CA2-9834-B04793FA12C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DA46AD8-674F-46C3-8A22-280F78F91AC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E9D757B-CD9D-447C-8780-79F2FF87511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76B76E9-7342-43BC-B629-9180ABF5778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F25F68A-2DCB-4183-86F1-3428326E595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A5FA913-066C-4504-A753-026056454CE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A6E50AC-CA1E-4DD3-B85F-1720C019E68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224B2B1-DBD8-4BA8-8CEB-BFAC8A15D33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4DEFE1E7-69A3-47F5-B8B8-C0898281B6A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6F1F489-762E-4979-9EBC-50A62330B8E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27DF22C-20E6-4DED-B405-1B26C521863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36FD8D7-6E0F-468E-B8C4-F4E6707112A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7C84372-9C34-45AB-8579-227CE7929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333" y="2032000"/>
            <a:ext cx="4513792" cy="2819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Ceacum</a:t>
            </a:r>
          </a:p>
        </p:txBody>
      </p:sp>
    </p:spTree>
    <p:extLst>
      <p:ext uri="{BB962C8B-B14F-4D97-AF65-F5344CB8AC3E}">
        <p14:creationId xmlns:p14="http://schemas.microsoft.com/office/powerpoint/2010/main" val="6223187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0F0F0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1105</TotalTime>
  <Words>89</Words>
  <Application>Microsoft Office PowerPoint</Application>
  <PresentationFormat>Widescreen</PresentationFormat>
  <Paragraphs>21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Aharoni</vt:lpstr>
      <vt:lpstr>Arial</vt:lpstr>
      <vt:lpstr>Calibri</vt:lpstr>
      <vt:lpstr>Calibri Light</vt:lpstr>
      <vt:lpstr>Celestial</vt:lpstr>
      <vt:lpstr>Right paralumbar Laparotomy/Celiotomy in Rebecca</vt:lpstr>
      <vt:lpstr>Incision through skin</vt:lpstr>
      <vt:lpstr>Cutaneous trunci</vt:lpstr>
      <vt:lpstr>Splash block intact External oblique</vt:lpstr>
      <vt:lpstr>Cutting through External Oblique</vt:lpstr>
      <vt:lpstr>Omentum over Rumen</vt:lpstr>
      <vt:lpstr>Abomasum, Pylorus, Sow's ears</vt:lpstr>
      <vt:lpstr>View into Cranial Abdomen</vt:lpstr>
      <vt:lpstr>Ceacum</vt:lpstr>
      <vt:lpstr>Ceacum and Small Intestine</vt:lpstr>
      <vt:lpstr>Ileocecocolic Junction</vt:lpstr>
      <vt:lpstr>Spiral Colon</vt:lpstr>
      <vt:lpstr>Small Intestine and Spiral colon</vt:lpstr>
      <vt:lpstr>Uterine Horns </vt:lpstr>
      <vt:lpstr>Uterine Horns </vt:lpstr>
      <vt:lpstr>Kidney and Small Intestine</vt:lpstr>
      <vt:lpstr>Simple Continuous of Transverse and Peritoneum with Vicryl</vt:lpstr>
      <vt:lpstr>Simple Continuous Suture of External and Internal Oblique with Vicryl</vt:lpstr>
      <vt:lpstr>Ford Interlocking Pattern with Supramid</vt:lpstr>
      <vt:lpstr>Immediate after surgery care for Rebecca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Right paralumbar Laparotomy/Celiotomy in Rebecca</dc:title>
  <dc:creator>Sunita Ramoutarsingh</dc:creator>
  <cp:lastModifiedBy>Sunita Ramoutarsingh</cp:lastModifiedBy>
  <cp:revision>18</cp:revision>
  <dcterms:created xsi:type="dcterms:W3CDTF">2017-11-14T06:16:11Z</dcterms:created>
  <dcterms:modified xsi:type="dcterms:W3CDTF">2017-11-15T00:41:38Z</dcterms:modified>
</cp:coreProperties>
</file>