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6" r:id="rId5"/>
    <p:sldId id="261"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4.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60F2E4-8E89-49C7-89F6-D593921607A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6BE47B4-C9BB-4E70-9C1B-FAEACF8E6B40}">
      <dgm:prSet phldrT="[Text]"/>
      <dgm:spPr>
        <a:solidFill>
          <a:srgbClr val="FF0000"/>
        </a:solidFill>
      </dgm:spPr>
      <dgm:t>
        <a:bodyPr/>
        <a:lstStyle/>
        <a:p>
          <a:r>
            <a:rPr lang="en-US" dirty="0" smtClean="0"/>
            <a:t>Home Page</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DA27B279-DDD3-40E4-B833-51F13D0E6062}" type="parTrans" cxnId="{1335AB29-F65C-404F-A6E4-053EBA6C7E84}">
      <dgm:prSet/>
      <dgm:spPr/>
      <dgm:t>
        <a:bodyPr/>
        <a:lstStyle/>
        <a:p>
          <a:endParaRPr lang="en-US"/>
        </a:p>
      </dgm:t>
    </dgm:pt>
    <dgm:pt modelId="{57578F0D-F5B9-4E66-A526-6A1641A1B42E}" type="sibTrans" cxnId="{1335AB29-F65C-404F-A6E4-053EBA6C7E84}">
      <dgm:prSet/>
      <dgm:spPr/>
      <dgm:t>
        <a:bodyPr/>
        <a:lstStyle/>
        <a:p>
          <a:endParaRPr lang="en-US"/>
        </a:p>
      </dgm:t>
    </dgm:pt>
    <dgm:pt modelId="{7225967E-C8F8-499D-A706-7D49A0835F3D}">
      <dgm:prSet phldrT="[Text]"/>
      <dgm:spPr>
        <a:solidFill>
          <a:srgbClr val="FF0000"/>
        </a:solidFill>
      </dgm:spPr>
      <dgm:t>
        <a:bodyPr/>
        <a:lstStyle/>
        <a:p>
          <a:r>
            <a:rPr lang="en-US" dirty="0" smtClean="0"/>
            <a:t>NATURAL</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708613A4-C7B6-4BA7-80CF-1DA05E84CA97}" type="parTrans" cxnId="{ADA4D3DD-666D-4B60-9BA1-65B2C74F3DB1}">
      <dgm:prSet/>
      <dgm:spPr>
        <a:ln w="25400">
          <a:solidFill>
            <a:schemeClr val="tx1"/>
          </a:solidFill>
        </a:ln>
      </dgm:spPr>
      <dgm:t>
        <a:bodyPr/>
        <a:lstStyle/>
        <a:p>
          <a:endParaRPr lang="en-US"/>
        </a:p>
      </dgm:t>
    </dgm:pt>
    <dgm:pt modelId="{2641F6A1-DE3D-4AAD-BB7C-837EC960A617}" type="sibTrans" cxnId="{ADA4D3DD-666D-4B60-9BA1-65B2C74F3DB1}">
      <dgm:prSet/>
      <dgm:spPr/>
      <dgm:t>
        <a:bodyPr/>
        <a:lstStyle/>
        <a:p>
          <a:endParaRPr lang="en-US"/>
        </a:p>
      </dgm:t>
    </dgm:pt>
    <dgm:pt modelId="{06018009-E0D2-4DBE-977B-DF64F4D58C33}">
      <dgm:prSet phldrT="[Text]"/>
      <dgm:spPr>
        <a:solidFill>
          <a:srgbClr val="FF0000"/>
        </a:solidFill>
      </dgm:spPr>
      <dgm:t>
        <a:bodyPr/>
        <a:lstStyle/>
        <a:p>
          <a:r>
            <a:rPr lang="en-US" dirty="0" smtClean="0"/>
            <a:t>ARTIFICAL</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0C2AEF2D-5615-42AF-AAC0-24D04A50BEC7}" type="parTrans" cxnId="{2A10AD58-5D38-459B-90D6-D7C16CBBA2E7}">
      <dgm:prSet/>
      <dgm:spPr>
        <a:ln w="25400">
          <a:solidFill>
            <a:schemeClr val="tx1"/>
          </a:solidFill>
        </a:ln>
      </dgm:spPr>
      <dgm:t>
        <a:bodyPr/>
        <a:lstStyle/>
        <a:p>
          <a:endParaRPr lang="en-US"/>
        </a:p>
      </dgm:t>
    </dgm:pt>
    <dgm:pt modelId="{A339AE8E-EB09-4EB8-8644-54AF71C34EC6}" type="sibTrans" cxnId="{2A10AD58-5D38-459B-90D6-D7C16CBBA2E7}">
      <dgm:prSet/>
      <dgm:spPr/>
      <dgm:t>
        <a:bodyPr/>
        <a:lstStyle/>
        <a:p>
          <a:endParaRPr lang="en-US"/>
        </a:p>
      </dgm:t>
    </dgm:pt>
    <dgm:pt modelId="{0EB89ECE-9522-45A2-B291-BE62A690C518}" type="asst">
      <dgm:prSet/>
      <dgm:spPr>
        <a:solidFill>
          <a:srgbClr val="FF0000"/>
        </a:solidFill>
      </dgm:spPr>
      <dgm:t>
        <a:bodyPr/>
        <a:lstStyle/>
        <a:p>
          <a:r>
            <a:rPr lang="en-US" dirty="0" smtClean="0"/>
            <a:t>BLUE SPRUCE TREE</a:t>
          </a:r>
          <a:endParaRPr lang="en-US"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03CAA4A-0C43-49DF-9E4F-749CD94995CF}" type="parTrans" cxnId="{F01C7C18-1C2A-47CB-8708-BF2162F71602}">
      <dgm:prSet/>
      <dgm:spPr>
        <a:ln w="25400">
          <a:solidFill>
            <a:schemeClr val="tx1"/>
          </a:solidFill>
        </a:ln>
      </dgm:spPr>
      <dgm:t>
        <a:bodyPr/>
        <a:lstStyle/>
        <a:p>
          <a:endParaRPr lang="en-US"/>
        </a:p>
      </dgm:t>
    </dgm:pt>
    <dgm:pt modelId="{7DCDB135-2EE2-4872-81D6-7975C7E70013}" type="sibTrans" cxnId="{F01C7C18-1C2A-47CB-8708-BF2162F71602}">
      <dgm:prSet/>
      <dgm:spPr/>
      <dgm:t>
        <a:bodyPr/>
        <a:lstStyle/>
        <a:p>
          <a:endParaRPr lang="en-US"/>
        </a:p>
      </dgm:t>
    </dgm:pt>
    <dgm:pt modelId="{AD620B91-940A-4699-8406-02060E220DF0}" type="asst">
      <dgm:prSet/>
      <dgm:spPr>
        <a:solidFill>
          <a:srgbClr val="FF0000"/>
        </a:solidFill>
      </dgm:spPr>
      <dgm:t>
        <a:bodyPr/>
        <a:lstStyle/>
        <a:p>
          <a:r>
            <a:rPr lang="en-US" dirty="0" smtClean="0"/>
            <a:t>BALSAM FIR TREE</a:t>
          </a:r>
          <a:endParaRPr lang="en-US"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9E44D5AA-6089-4CC2-95C5-60C23FF9C262}" type="parTrans" cxnId="{B746D28C-F784-493F-9FF4-CF6A21DC0B1F}">
      <dgm:prSet/>
      <dgm:spPr>
        <a:ln w="25400"/>
      </dgm:spPr>
      <dgm:t>
        <a:bodyPr/>
        <a:lstStyle/>
        <a:p>
          <a:endParaRPr lang="en-US"/>
        </a:p>
      </dgm:t>
    </dgm:pt>
    <dgm:pt modelId="{3C348A6E-F8E7-4556-AE84-E0760D71264F}" type="sibTrans" cxnId="{B746D28C-F784-493F-9FF4-CF6A21DC0B1F}">
      <dgm:prSet/>
      <dgm:spPr/>
      <dgm:t>
        <a:bodyPr/>
        <a:lstStyle/>
        <a:p>
          <a:endParaRPr lang="en-US"/>
        </a:p>
      </dgm:t>
    </dgm:pt>
    <dgm:pt modelId="{2A35EA5A-C6C5-4DBB-9B75-D51C90ED6CFC}" type="asst">
      <dgm:prSet/>
      <dgm:spPr>
        <a:solidFill>
          <a:srgbClr val="FF0000"/>
        </a:solidFill>
      </dgm:spPr>
      <dgm:t>
        <a:bodyPr/>
        <a:lstStyle/>
        <a:p>
          <a:r>
            <a:rPr lang="en-US" dirty="0" smtClean="0"/>
            <a:t>Snowy Aspen Spruce Christmas Tree</a:t>
          </a:r>
          <a:endParaRPr lang="en-US"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5C0C9966-E8A2-42D7-93CE-288E3B329681}" type="parTrans" cxnId="{87809FD6-36FA-4DCA-A422-D5B6EA3C49FF}">
      <dgm:prSet/>
      <dgm:spPr>
        <a:ln w="25400"/>
      </dgm:spPr>
      <dgm:t>
        <a:bodyPr/>
        <a:lstStyle/>
        <a:p>
          <a:endParaRPr lang="en-US"/>
        </a:p>
      </dgm:t>
    </dgm:pt>
    <dgm:pt modelId="{59B11B1F-563A-4183-836E-F00A984E6CB7}" type="sibTrans" cxnId="{87809FD6-36FA-4DCA-A422-D5B6EA3C49FF}">
      <dgm:prSet/>
      <dgm:spPr/>
      <dgm:t>
        <a:bodyPr/>
        <a:lstStyle/>
        <a:p>
          <a:endParaRPr lang="en-US"/>
        </a:p>
      </dgm:t>
    </dgm:pt>
    <dgm:pt modelId="{783F1FF8-9B6A-4CE1-8394-EA0956DBBB22}" type="asst">
      <dgm:prSet/>
      <dgm:spPr>
        <a:solidFill>
          <a:srgbClr val="FF0000"/>
        </a:solidFill>
      </dgm:spPr>
      <dgm:t>
        <a:bodyPr/>
        <a:lstStyle/>
        <a:p>
          <a:r>
            <a:rPr lang="en-US" dirty="0" smtClean="0"/>
            <a:t>Artificial Christmas Tree With Real Fee(PE) Needles</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0A07F988-484C-4688-85A7-DD3C12472CCF}" type="parTrans" cxnId="{D844A449-49C8-4CAB-BBDC-93E30A17774A}">
      <dgm:prSet/>
      <dgm:spPr>
        <a:ln w="25400">
          <a:solidFill>
            <a:schemeClr val="tx1"/>
          </a:solidFill>
        </a:ln>
      </dgm:spPr>
      <dgm:t>
        <a:bodyPr/>
        <a:lstStyle/>
        <a:p>
          <a:endParaRPr lang="en-US"/>
        </a:p>
      </dgm:t>
    </dgm:pt>
    <dgm:pt modelId="{EA6F036D-5331-4289-BB02-82E5CDFD1B97}" type="sibTrans" cxnId="{D844A449-49C8-4CAB-BBDC-93E30A17774A}">
      <dgm:prSet/>
      <dgm:spPr/>
      <dgm:t>
        <a:bodyPr/>
        <a:lstStyle/>
        <a:p>
          <a:endParaRPr lang="en-US"/>
        </a:p>
      </dgm:t>
    </dgm:pt>
    <dgm:pt modelId="{E59B1345-F3FF-4AF2-BDEA-92D00CB0DE2F}" type="pres">
      <dgm:prSet presAssocID="{FB60F2E4-8E89-49C7-89F6-D593921607A5}" presName="hierChild1" presStyleCnt="0">
        <dgm:presLayoutVars>
          <dgm:orgChart val="1"/>
          <dgm:chPref val="1"/>
          <dgm:dir/>
          <dgm:animOne val="branch"/>
          <dgm:animLvl val="lvl"/>
          <dgm:resizeHandles/>
        </dgm:presLayoutVars>
      </dgm:prSet>
      <dgm:spPr/>
      <dgm:t>
        <a:bodyPr/>
        <a:lstStyle/>
        <a:p>
          <a:endParaRPr lang="en-US"/>
        </a:p>
      </dgm:t>
    </dgm:pt>
    <dgm:pt modelId="{2619EB56-D756-4563-8B38-701B148397F3}" type="pres">
      <dgm:prSet presAssocID="{46BE47B4-C9BB-4E70-9C1B-FAEACF8E6B40}" presName="hierRoot1" presStyleCnt="0">
        <dgm:presLayoutVars>
          <dgm:hierBranch val="r"/>
        </dgm:presLayoutVars>
      </dgm:prSet>
      <dgm:spPr/>
    </dgm:pt>
    <dgm:pt modelId="{E689C775-65F9-4BBE-895C-2B72FF049D2F}" type="pres">
      <dgm:prSet presAssocID="{46BE47B4-C9BB-4E70-9C1B-FAEACF8E6B40}" presName="rootComposite1" presStyleCnt="0"/>
      <dgm:spPr/>
    </dgm:pt>
    <dgm:pt modelId="{B3100943-E022-46C0-AC58-691BCBAD463E}" type="pres">
      <dgm:prSet presAssocID="{46BE47B4-C9BB-4E70-9C1B-FAEACF8E6B40}" presName="rootText1" presStyleLbl="node0" presStyleIdx="0" presStyleCnt="1">
        <dgm:presLayoutVars>
          <dgm:chPref val="3"/>
        </dgm:presLayoutVars>
      </dgm:prSet>
      <dgm:spPr/>
      <dgm:t>
        <a:bodyPr/>
        <a:lstStyle/>
        <a:p>
          <a:endParaRPr lang="en-US"/>
        </a:p>
      </dgm:t>
    </dgm:pt>
    <dgm:pt modelId="{BD332461-B0B8-46B9-AF9B-C0643C7C8C5C}" type="pres">
      <dgm:prSet presAssocID="{46BE47B4-C9BB-4E70-9C1B-FAEACF8E6B40}" presName="rootConnector1" presStyleLbl="node1" presStyleIdx="0" presStyleCnt="0"/>
      <dgm:spPr/>
      <dgm:t>
        <a:bodyPr/>
        <a:lstStyle/>
        <a:p>
          <a:endParaRPr lang="en-US"/>
        </a:p>
      </dgm:t>
    </dgm:pt>
    <dgm:pt modelId="{2D8D9985-3013-4255-92DD-0704920E587B}" type="pres">
      <dgm:prSet presAssocID="{46BE47B4-C9BB-4E70-9C1B-FAEACF8E6B40}" presName="hierChild2" presStyleCnt="0"/>
      <dgm:spPr/>
    </dgm:pt>
    <dgm:pt modelId="{9CC0B6D7-2F2C-405F-815D-8F31F3093CFD}" type="pres">
      <dgm:prSet presAssocID="{708613A4-C7B6-4BA7-80CF-1DA05E84CA97}" presName="Name50" presStyleLbl="parChTrans1D2" presStyleIdx="0" presStyleCnt="2"/>
      <dgm:spPr/>
      <dgm:t>
        <a:bodyPr/>
        <a:lstStyle/>
        <a:p>
          <a:endParaRPr lang="en-US"/>
        </a:p>
      </dgm:t>
    </dgm:pt>
    <dgm:pt modelId="{DD0930AC-2297-4E3F-A11E-3EEA90C1ED1A}" type="pres">
      <dgm:prSet presAssocID="{7225967E-C8F8-499D-A706-7D49A0835F3D}" presName="hierRoot2" presStyleCnt="0">
        <dgm:presLayoutVars>
          <dgm:hierBranch val="init"/>
        </dgm:presLayoutVars>
      </dgm:prSet>
      <dgm:spPr/>
    </dgm:pt>
    <dgm:pt modelId="{9565A912-0605-4A93-8A60-4FD63EF98C02}" type="pres">
      <dgm:prSet presAssocID="{7225967E-C8F8-499D-A706-7D49A0835F3D}" presName="rootComposite" presStyleCnt="0"/>
      <dgm:spPr/>
    </dgm:pt>
    <dgm:pt modelId="{DDCE4C04-DC54-458E-8B0A-DB9D5FF550FB}" type="pres">
      <dgm:prSet presAssocID="{7225967E-C8F8-499D-A706-7D49A0835F3D}" presName="rootText" presStyleLbl="node2" presStyleIdx="0" presStyleCnt="2">
        <dgm:presLayoutVars>
          <dgm:chPref val="3"/>
        </dgm:presLayoutVars>
      </dgm:prSet>
      <dgm:spPr/>
      <dgm:t>
        <a:bodyPr/>
        <a:lstStyle/>
        <a:p>
          <a:endParaRPr lang="en-US"/>
        </a:p>
      </dgm:t>
    </dgm:pt>
    <dgm:pt modelId="{8A0F0947-0222-415B-92D9-829C8B52CF48}" type="pres">
      <dgm:prSet presAssocID="{7225967E-C8F8-499D-A706-7D49A0835F3D}" presName="rootConnector" presStyleLbl="node2" presStyleIdx="0" presStyleCnt="2"/>
      <dgm:spPr/>
      <dgm:t>
        <a:bodyPr/>
        <a:lstStyle/>
        <a:p>
          <a:endParaRPr lang="en-US"/>
        </a:p>
      </dgm:t>
    </dgm:pt>
    <dgm:pt modelId="{291D7F22-0D8C-45A6-A921-0E72FAF5DCD8}" type="pres">
      <dgm:prSet presAssocID="{7225967E-C8F8-499D-A706-7D49A0835F3D}" presName="hierChild4" presStyleCnt="0"/>
      <dgm:spPr/>
    </dgm:pt>
    <dgm:pt modelId="{6211DC34-88A5-48EF-8EA4-30A639478ACE}" type="pres">
      <dgm:prSet presAssocID="{7225967E-C8F8-499D-A706-7D49A0835F3D}" presName="hierChild5" presStyleCnt="0"/>
      <dgm:spPr/>
    </dgm:pt>
    <dgm:pt modelId="{051F9D15-1D10-4FD7-8A49-CCCFDD34C1AE}" type="pres">
      <dgm:prSet presAssocID="{803CAA4A-0C43-49DF-9E4F-749CD94995CF}" presName="Name111" presStyleLbl="parChTrans1D3" presStyleIdx="0" presStyleCnt="4"/>
      <dgm:spPr/>
      <dgm:t>
        <a:bodyPr/>
        <a:lstStyle/>
        <a:p>
          <a:endParaRPr lang="en-US"/>
        </a:p>
      </dgm:t>
    </dgm:pt>
    <dgm:pt modelId="{3C86B985-FC95-4EBD-8D48-DE08AA60696A}" type="pres">
      <dgm:prSet presAssocID="{0EB89ECE-9522-45A2-B291-BE62A690C518}" presName="hierRoot3" presStyleCnt="0">
        <dgm:presLayoutVars>
          <dgm:hierBranch val="init"/>
        </dgm:presLayoutVars>
      </dgm:prSet>
      <dgm:spPr/>
    </dgm:pt>
    <dgm:pt modelId="{3337DC48-2824-43F1-9A6C-4C051E1E441B}" type="pres">
      <dgm:prSet presAssocID="{0EB89ECE-9522-45A2-B291-BE62A690C518}" presName="rootComposite3" presStyleCnt="0"/>
      <dgm:spPr/>
    </dgm:pt>
    <dgm:pt modelId="{27309C1E-15F9-4C2B-A896-9E6184DD3557}" type="pres">
      <dgm:prSet presAssocID="{0EB89ECE-9522-45A2-B291-BE62A690C518}" presName="rootText3" presStyleLbl="asst2" presStyleIdx="0" presStyleCnt="4">
        <dgm:presLayoutVars>
          <dgm:chPref val="3"/>
        </dgm:presLayoutVars>
      </dgm:prSet>
      <dgm:spPr/>
      <dgm:t>
        <a:bodyPr/>
        <a:lstStyle/>
        <a:p>
          <a:endParaRPr lang="en-US"/>
        </a:p>
      </dgm:t>
    </dgm:pt>
    <dgm:pt modelId="{796A30E1-F954-403B-B206-E259B9B42B56}" type="pres">
      <dgm:prSet presAssocID="{0EB89ECE-9522-45A2-B291-BE62A690C518}" presName="rootConnector3" presStyleLbl="asst2" presStyleIdx="0" presStyleCnt="4"/>
      <dgm:spPr/>
      <dgm:t>
        <a:bodyPr/>
        <a:lstStyle/>
        <a:p>
          <a:endParaRPr lang="en-US"/>
        </a:p>
      </dgm:t>
    </dgm:pt>
    <dgm:pt modelId="{A3285C50-F651-4C93-9C27-FBFD0E831CC5}" type="pres">
      <dgm:prSet presAssocID="{0EB89ECE-9522-45A2-B291-BE62A690C518}" presName="hierChild6" presStyleCnt="0"/>
      <dgm:spPr/>
    </dgm:pt>
    <dgm:pt modelId="{74E49C1F-C87B-4468-BDA3-8984C5A856D9}" type="pres">
      <dgm:prSet presAssocID="{0EB89ECE-9522-45A2-B291-BE62A690C518}" presName="hierChild7" presStyleCnt="0"/>
      <dgm:spPr/>
    </dgm:pt>
    <dgm:pt modelId="{53F36E18-F665-490D-8B40-30203558B5EF}" type="pres">
      <dgm:prSet presAssocID="{9E44D5AA-6089-4CC2-95C5-60C23FF9C262}" presName="Name111" presStyleLbl="parChTrans1D3" presStyleIdx="1" presStyleCnt="4"/>
      <dgm:spPr/>
      <dgm:t>
        <a:bodyPr/>
        <a:lstStyle/>
        <a:p>
          <a:endParaRPr lang="en-US"/>
        </a:p>
      </dgm:t>
    </dgm:pt>
    <dgm:pt modelId="{D0ECF84D-3414-4490-9211-DC06A8D1679E}" type="pres">
      <dgm:prSet presAssocID="{AD620B91-940A-4699-8406-02060E220DF0}" presName="hierRoot3" presStyleCnt="0">
        <dgm:presLayoutVars>
          <dgm:hierBranch val="init"/>
        </dgm:presLayoutVars>
      </dgm:prSet>
      <dgm:spPr/>
    </dgm:pt>
    <dgm:pt modelId="{F37D777C-F8AB-4113-AAF1-B7E73046D465}" type="pres">
      <dgm:prSet presAssocID="{AD620B91-940A-4699-8406-02060E220DF0}" presName="rootComposite3" presStyleCnt="0"/>
      <dgm:spPr/>
    </dgm:pt>
    <dgm:pt modelId="{D2684730-2B67-4DD1-A30E-5AFBABE93C1C}" type="pres">
      <dgm:prSet presAssocID="{AD620B91-940A-4699-8406-02060E220DF0}" presName="rootText3" presStyleLbl="asst2" presStyleIdx="1" presStyleCnt="4">
        <dgm:presLayoutVars>
          <dgm:chPref val="3"/>
        </dgm:presLayoutVars>
      </dgm:prSet>
      <dgm:spPr/>
      <dgm:t>
        <a:bodyPr/>
        <a:lstStyle/>
        <a:p>
          <a:endParaRPr lang="en-US"/>
        </a:p>
      </dgm:t>
    </dgm:pt>
    <dgm:pt modelId="{6E29FE80-B520-4271-A7C2-119618A7D43E}" type="pres">
      <dgm:prSet presAssocID="{AD620B91-940A-4699-8406-02060E220DF0}" presName="rootConnector3" presStyleLbl="asst2" presStyleIdx="1" presStyleCnt="4"/>
      <dgm:spPr/>
      <dgm:t>
        <a:bodyPr/>
        <a:lstStyle/>
        <a:p>
          <a:endParaRPr lang="en-US"/>
        </a:p>
      </dgm:t>
    </dgm:pt>
    <dgm:pt modelId="{73628639-CDC2-47D5-A23F-3697BC2C897E}" type="pres">
      <dgm:prSet presAssocID="{AD620B91-940A-4699-8406-02060E220DF0}" presName="hierChild6" presStyleCnt="0"/>
      <dgm:spPr/>
    </dgm:pt>
    <dgm:pt modelId="{2848E103-3D6F-4B4B-ACC9-D8EFEA10DD1B}" type="pres">
      <dgm:prSet presAssocID="{AD620B91-940A-4699-8406-02060E220DF0}" presName="hierChild7" presStyleCnt="0"/>
      <dgm:spPr/>
    </dgm:pt>
    <dgm:pt modelId="{273C62F8-FBD1-4DC7-85A3-D89601547192}" type="pres">
      <dgm:prSet presAssocID="{0C2AEF2D-5615-42AF-AAC0-24D04A50BEC7}" presName="Name50" presStyleLbl="parChTrans1D2" presStyleIdx="1" presStyleCnt="2"/>
      <dgm:spPr/>
      <dgm:t>
        <a:bodyPr/>
        <a:lstStyle/>
        <a:p>
          <a:endParaRPr lang="en-US"/>
        </a:p>
      </dgm:t>
    </dgm:pt>
    <dgm:pt modelId="{324E1E67-47F2-43E9-88C5-02A87E6FC809}" type="pres">
      <dgm:prSet presAssocID="{06018009-E0D2-4DBE-977B-DF64F4D58C33}" presName="hierRoot2" presStyleCnt="0">
        <dgm:presLayoutVars>
          <dgm:hierBranch val="init"/>
        </dgm:presLayoutVars>
      </dgm:prSet>
      <dgm:spPr/>
    </dgm:pt>
    <dgm:pt modelId="{C5DCE395-0FFA-4249-8F7A-52FB2E67BDAA}" type="pres">
      <dgm:prSet presAssocID="{06018009-E0D2-4DBE-977B-DF64F4D58C33}" presName="rootComposite" presStyleCnt="0"/>
      <dgm:spPr/>
    </dgm:pt>
    <dgm:pt modelId="{530BE47D-FAEF-4BC0-ADA5-09F46A9A0B9F}" type="pres">
      <dgm:prSet presAssocID="{06018009-E0D2-4DBE-977B-DF64F4D58C33}" presName="rootText" presStyleLbl="node2" presStyleIdx="1" presStyleCnt="2">
        <dgm:presLayoutVars>
          <dgm:chPref val="3"/>
        </dgm:presLayoutVars>
      </dgm:prSet>
      <dgm:spPr/>
      <dgm:t>
        <a:bodyPr/>
        <a:lstStyle/>
        <a:p>
          <a:endParaRPr lang="en-US"/>
        </a:p>
      </dgm:t>
    </dgm:pt>
    <dgm:pt modelId="{EE1FE305-5840-41EA-A063-2814323DAA4E}" type="pres">
      <dgm:prSet presAssocID="{06018009-E0D2-4DBE-977B-DF64F4D58C33}" presName="rootConnector" presStyleLbl="node2" presStyleIdx="1" presStyleCnt="2"/>
      <dgm:spPr/>
      <dgm:t>
        <a:bodyPr/>
        <a:lstStyle/>
        <a:p>
          <a:endParaRPr lang="en-US"/>
        </a:p>
      </dgm:t>
    </dgm:pt>
    <dgm:pt modelId="{2B22246E-CE83-4F08-A19A-575AF7FB24B2}" type="pres">
      <dgm:prSet presAssocID="{06018009-E0D2-4DBE-977B-DF64F4D58C33}" presName="hierChild4" presStyleCnt="0"/>
      <dgm:spPr/>
    </dgm:pt>
    <dgm:pt modelId="{332CB5BF-20CD-463B-A6C7-970D260B5380}" type="pres">
      <dgm:prSet presAssocID="{06018009-E0D2-4DBE-977B-DF64F4D58C33}" presName="hierChild5" presStyleCnt="0"/>
      <dgm:spPr/>
    </dgm:pt>
    <dgm:pt modelId="{CE8BDED1-0C6F-42BD-B21B-C17AADD8A2EB}" type="pres">
      <dgm:prSet presAssocID="{5C0C9966-E8A2-42D7-93CE-288E3B329681}" presName="Name111" presStyleLbl="parChTrans1D3" presStyleIdx="2" presStyleCnt="4"/>
      <dgm:spPr/>
      <dgm:t>
        <a:bodyPr/>
        <a:lstStyle/>
        <a:p>
          <a:endParaRPr lang="en-US"/>
        </a:p>
      </dgm:t>
    </dgm:pt>
    <dgm:pt modelId="{4D13208B-2A4C-4A93-ABA4-8075539B2926}" type="pres">
      <dgm:prSet presAssocID="{2A35EA5A-C6C5-4DBB-9B75-D51C90ED6CFC}" presName="hierRoot3" presStyleCnt="0">
        <dgm:presLayoutVars>
          <dgm:hierBranch val="init"/>
        </dgm:presLayoutVars>
      </dgm:prSet>
      <dgm:spPr/>
    </dgm:pt>
    <dgm:pt modelId="{0C662027-381D-4829-A9EC-AC998CC5DF0E}" type="pres">
      <dgm:prSet presAssocID="{2A35EA5A-C6C5-4DBB-9B75-D51C90ED6CFC}" presName="rootComposite3" presStyleCnt="0"/>
      <dgm:spPr/>
    </dgm:pt>
    <dgm:pt modelId="{B078CC6B-D0E2-46F8-9696-4A62882C9F78}" type="pres">
      <dgm:prSet presAssocID="{2A35EA5A-C6C5-4DBB-9B75-D51C90ED6CFC}" presName="rootText3" presStyleLbl="asst2" presStyleIdx="2" presStyleCnt="4">
        <dgm:presLayoutVars>
          <dgm:chPref val="3"/>
        </dgm:presLayoutVars>
      </dgm:prSet>
      <dgm:spPr/>
      <dgm:t>
        <a:bodyPr/>
        <a:lstStyle/>
        <a:p>
          <a:endParaRPr lang="en-US"/>
        </a:p>
      </dgm:t>
    </dgm:pt>
    <dgm:pt modelId="{5EC0EF06-CD9B-4C5E-B91A-DB18BB1FABCE}" type="pres">
      <dgm:prSet presAssocID="{2A35EA5A-C6C5-4DBB-9B75-D51C90ED6CFC}" presName="rootConnector3" presStyleLbl="asst2" presStyleIdx="2" presStyleCnt="4"/>
      <dgm:spPr/>
      <dgm:t>
        <a:bodyPr/>
        <a:lstStyle/>
        <a:p>
          <a:endParaRPr lang="en-US"/>
        </a:p>
      </dgm:t>
    </dgm:pt>
    <dgm:pt modelId="{B5A93B86-198F-4099-9515-166B6C77F760}" type="pres">
      <dgm:prSet presAssocID="{2A35EA5A-C6C5-4DBB-9B75-D51C90ED6CFC}" presName="hierChild6" presStyleCnt="0"/>
      <dgm:spPr/>
    </dgm:pt>
    <dgm:pt modelId="{45D76581-6924-4DCB-B852-18FF6E1E8C5F}" type="pres">
      <dgm:prSet presAssocID="{2A35EA5A-C6C5-4DBB-9B75-D51C90ED6CFC}" presName="hierChild7" presStyleCnt="0"/>
      <dgm:spPr/>
    </dgm:pt>
    <dgm:pt modelId="{8038A6BF-4BCD-4169-8D47-BE9324A55967}" type="pres">
      <dgm:prSet presAssocID="{0A07F988-484C-4688-85A7-DD3C12472CCF}" presName="Name111" presStyleLbl="parChTrans1D3" presStyleIdx="3" presStyleCnt="4"/>
      <dgm:spPr/>
      <dgm:t>
        <a:bodyPr/>
        <a:lstStyle/>
        <a:p>
          <a:endParaRPr lang="en-US"/>
        </a:p>
      </dgm:t>
    </dgm:pt>
    <dgm:pt modelId="{00569947-DE0C-4087-9D05-1EAC2DC20519}" type="pres">
      <dgm:prSet presAssocID="{783F1FF8-9B6A-4CE1-8394-EA0956DBBB22}" presName="hierRoot3" presStyleCnt="0">
        <dgm:presLayoutVars>
          <dgm:hierBranch val="init"/>
        </dgm:presLayoutVars>
      </dgm:prSet>
      <dgm:spPr/>
    </dgm:pt>
    <dgm:pt modelId="{BAB4AE40-313D-4605-8137-059EE921CA2D}" type="pres">
      <dgm:prSet presAssocID="{783F1FF8-9B6A-4CE1-8394-EA0956DBBB22}" presName="rootComposite3" presStyleCnt="0"/>
      <dgm:spPr/>
    </dgm:pt>
    <dgm:pt modelId="{5C29BE9C-8E39-4CD0-B7F5-BB92B3DF8D06}" type="pres">
      <dgm:prSet presAssocID="{783F1FF8-9B6A-4CE1-8394-EA0956DBBB22}" presName="rootText3" presStyleLbl="asst2" presStyleIdx="3" presStyleCnt="4">
        <dgm:presLayoutVars>
          <dgm:chPref val="3"/>
        </dgm:presLayoutVars>
      </dgm:prSet>
      <dgm:spPr/>
      <dgm:t>
        <a:bodyPr/>
        <a:lstStyle/>
        <a:p>
          <a:endParaRPr lang="en-US"/>
        </a:p>
      </dgm:t>
    </dgm:pt>
    <dgm:pt modelId="{CFCF3BDF-7618-4ADD-AF90-F14EF1452F4E}" type="pres">
      <dgm:prSet presAssocID="{783F1FF8-9B6A-4CE1-8394-EA0956DBBB22}" presName="rootConnector3" presStyleLbl="asst2" presStyleIdx="3" presStyleCnt="4"/>
      <dgm:spPr/>
      <dgm:t>
        <a:bodyPr/>
        <a:lstStyle/>
        <a:p>
          <a:endParaRPr lang="en-US"/>
        </a:p>
      </dgm:t>
    </dgm:pt>
    <dgm:pt modelId="{D0B7892C-0A84-46D9-9324-8B1A672EC5E9}" type="pres">
      <dgm:prSet presAssocID="{783F1FF8-9B6A-4CE1-8394-EA0956DBBB22}" presName="hierChild6" presStyleCnt="0"/>
      <dgm:spPr/>
    </dgm:pt>
    <dgm:pt modelId="{CFEE0F35-08A8-4BC5-9A00-927DD8A9B933}" type="pres">
      <dgm:prSet presAssocID="{783F1FF8-9B6A-4CE1-8394-EA0956DBBB22}" presName="hierChild7" presStyleCnt="0"/>
      <dgm:spPr/>
    </dgm:pt>
    <dgm:pt modelId="{F96DE83E-6A50-44BC-90E4-FACDE5113C10}" type="pres">
      <dgm:prSet presAssocID="{46BE47B4-C9BB-4E70-9C1B-FAEACF8E6B40}" presName="hierChild3" presStyleCnt="0"/>
      <dgm:spPr/>
    </dgm:pt>
  </dgm:ptLst>
  <dgm:cxnLst>
    <dgm:cxn modelId="{B746D28C-F784-493F-9FF4-CF6A21DC0B1F}" srcId="{7225967E-C8F8-499D-A706-7D49A0835F3D}" destId="{AD620B91-940A-4699-8406-02060E220DF0}" srcOrd="1" destOrd="0" parTransId="{9E44D5AA-6089-4CC2-95C5-60C23FF9C262}" sibTransId="{3C348A6E-F8E7-4556-AE84-E0760D71264F}"/>
    <dgm:cxn modelId="{F8138E0C-EB66-40D4-B064-20AE83E1E816}" type="presOf" srcId="{783F1FF8-9B6A-4CE1-8394-EA0956DBBB22}" destId="{5C29BE9C-8E39-4CD0-B7F5-BB92B3DF8D06}" srcOrd="0" destOrd="0" presId="urn:microsoft.com/office/officeart/2005/8/layout/orgChart1"/>
    <dgm:cxn modelId="{74684A53-8FC6-4D70-A938-7BDC57748C62}" type="presOf" srcId="{AD620B91-940A-4699-8406-02060E220DF0}" destId="{D2684730-2B67-4DD1-A30E-5AFBABE93C1C}" srcOrd="0" destOrd="0" presId="urn:microsoft.com/office/officeart/2005/8/layout/orgChart1"/>
    <dgm:cxn modelId="{1335AB29-F65C-404F-A6E4-053EBA6C7E84}" srcId="{FB60F2E4-8E89-49C7-89F6-D593921607A5}" destId="{46BE47B4-C9BB-4E70-9C1B-FAEACF8E6B40}" srcOrd="0" destOrd="0" parTransId="{DA27B279-DDD3-40E4-B833-51F13D0E6062}" sibTransId="{57578F0D-F5B9-4E66-A526-6A1641A1B42E}"/>
    <dgm:cxn modelId="{87809FD6-36FA-4DCA-A422-D5B6EA3C49FF}" srcId="{06018009-E0D2-4DBE-977B-DF64F4D58C33}" destId="{2A35EA5A-C6C5-4DBB-9B75-D51C90ED6CFC}" srcOrd="0" destOrd="0" parTransId="{5C0C9966-E8A2-42D7-93CE-288E3B329681}" sibTransId="{59B11B1F-563A-4183-836E-F00A984E6CB7}"/>
    <dgm:cxn modelId="{06059123-4171-48CC-A23C-93FFC61861A4}" type="presOf" srcId="{0EB89ECE-9522-45A2-B291-BE62A690C518}" destId="{796A30E1-F954-403B-B206-E259B9B42B56}" srcOrd="1" destOrd="0" presId="urn:microsoft.com/office/officeart/2005/8/layout/orgChart1"/>
    <dgm:cxn modelId="{9B129654-3D50-4BA5-9941-2B5B00484964}" type="presOf" srcId="{5C0C9966-E8A2-42D7-93CE-288E3B329681}" destId="{CE8BDED1-0C6F-42BD-B21B-C17AADD8A2EB}" srcOrd="0" destOrd="0" presId="urn:microsoft.com/office/officeart/2005/8/layout/orgChart1"/>
    <dgm:cxn modelId="{7A486A97-09D5-4DB3-A8A3-3350AC545D5C}" type="presOf" srcId="{0C2AEF2D-5615-42AF-AAC0-24D04A50BEC7}" destId="{273C62F8-FBD1-4DC7-85A3-D89601547192}" srcOrd="0" destOrd="0" presId="urn:microsoft.com/office/officeart/2005/8/layout/orgChart1"/>
    <dgm:cxn modelId="{F01C7C18-1C2A-47CB-8708-BF2162F71602}" srcId="{7225967E-C8F8-499D-A706-7D49A0835F3D}" destId="{0EB89ECE-9522-45A2-B291-BE62A690C518}" srcOrd="0" destOrd="0" parTransId="{803CAA4A-0C43-49DF-9E4F-749CD94995CF}" sibTransId="{7DCDB135-2EE2-4872-81D6-7975C7E70013}"/>
    <dgm:cxn modelId="{8BA93E41-357B-49E2-B50F-C84453939303}" type="presOf" srcId="{2A35EA5A-C6C5-4DBB-9B75-D51C90ED6CFC}" destId="{5EC0EF06-CD9B-4C5E-B91A-DB18BB1FABCE}" srcOrd="1" destOrd="0" presId="urn:microsoft.com/office/officeart/2005/8/layout/orgChart1"/>
    <dgm:cxn modelId="{0BD41825-6DF8-488A-A825-0217FDA70BBC}" type="presOf" srcId="{AD620B91-940A-4699-8406-02060E220DF0}" destId="{6E29FE80-B520-4271-A7C2-119618A7D43E}" srcOrd="1" destOrd="0" presId="urn:microsoft.com/office/officeart/2005/8/layout/orgChart1"/>
    <dgm:cxn modelId="{9849B4B6-6C4D-453D-A09A-235EA9739A2C}" type="presOf" srcId="{46BE47B4-C9BB-4E70-9C1B-FAEACF8E6B40}" destId="{B3100943-E022-46C0-AC58-691BCBAD463E}" srcOrd="0" destOrd="0" presId="urn:microsoft.com/office/officeart/2005/8/layout/orgChart1"/>
    <dgm:cxn modelId="{30812454-49B8-48AC-A1CF-DBE6B52F0B0F}" type="presOf" srcId="{783F1FF8-9B6A-4CE1-8394-EA0956DBBB22}" destId="{CFCF3BDF-7618-4ADD-AF90-F14EF1452F4E}" srcOrd="1" destOrd="0" presId="urn:microsoft.com/office/officeart/2005/8/layout/orgChart1"/>
    <dgm:cxn modelId="{86C0608A-E55F-424A-9B01-9AEA1F9F9AED}" type="presOf" srcId="{06018009-E0D2-4DBE-977B-DF64F4D58C33}" destId="{530BE47D-FAEF-4BC0-ADA5-09F46A9A0B9F}" srcOrd="0" destOrd="0" presId="urn:microsoft.com/office/officeart/2005/8/layout/orgChart1"/>
    <dgm:cxn modelId="{125C976D-BA56-4F48-B9A3-CACAF7B78978}" type="presOf" srcId="{06018009-E0D2-4DBE-977B-DF64F4D58C33}" destId="{EE1FE305-5840-41EA-A063-2814323DAA4E}" srcOrd="1" destOrd="0" presId="urn:microsoft.com/office/officeart/2005/8/layout/orgChart1"/>
    <dgm:cxn modelId="{044531DC-CAED-49A0-A6F6-441CFD07BEC1}" type="presOf" srcId="{46BE47B4-C9BB-4E70-9C1B-FAEACF8E6B40}" destId="{BD332461-B0B8-46B9-AF9B-C0643C7C8C5C}" srcOrd="1" destOrd="0" presId="urn:microsoft.com/office/officeart/2005/8/layout/orgChart1"/>
    <dgm:cxn modelId="{11B56421-6478-4A41-B65B-B95B187E9209}" type="presOf" srcId="{9E44D5AA-6089-4CC2-95C5-60C23FF9C262}" destId="{53F36E18-F665-490D-8B40-30203558B5EF}" srcOrd="0" destOrd="0" presId="urn:microsoft.com/office/officeart/2005/8/layout/orgChart1"/>
    <dgm:cxn modelId="{201625E7-8275-4D53-B7B5-42EA981E22D4}" type="presOf" srcId="{0EB89ECE-9522-45A2-B291-BE62A690C518}" destId="{27309C1E-15F9-4C2B-A896-9E6184DD3557}" srcOrd="0" destOrd="0" presId="urn:microsoft.com/office/officeart/2005/8/layout/orgChart1"/>
    <dgm:cxn modelId="{6B0142E9-A028-4E4D-A228-400393317FD8}" type="presOf" srcId="{2A35EA5A-C6C5-4DBB-9B75-D51C90ED6CFC}" destId="{B078CC6B-D0E2-46F8-9696-4A62882C9F78}" srcOrd="0" destOrd="0" presId="urn:microsoft.com/office/officeart/2005/8/layout/orgChart1"/>
    <dgm:cxn modelId="{F9686570-43DC-4717-BFD9-F820F8F067D6}" type="presOf" srcId="{0A07F988-484C-4688-85A7-DD3C12472CCF}" destId="{8038A6BF-4BCD-4169-8D47-BE9324A55967}" srcOrd="0" destOrd="0" presId="urn:microsoft.com/office/officeart/2005/8/layout/orgChart1"/>
    <dgm:cxn modelId="{8FAED90B-F16B-4A2D-8B44-A2381AC218D8}" type="presOf" srcId="{708613A4-C7B6-4BA7-80CF-1DA05E84CA97}" destId="{9CC0B6D7-2F2C-405F-815D-8F31F3093CFD}" srcOrd="0" destOrd="0" presId="urn:microsoft.com/office/officeart/2005/8/layout/orgChart1"/>
    <dgm:cxn modelId="{4090F1C0-B70D-490F-878A-826FABB2308D}" type="presOf" srcId="{7225967E-C8F8-499D-A706-7D49A0835F3D}" destId="{8A0F0947-0222-415B-92D9-829C8B52CF48}" srcOrd="1" destOrd="0" presId="urn:microsoft.com/office/officeart/2005/8/layout/orgChart1"/>
    <dgm:cxn modelId="{C6FFC7F0-007A-40C8-9432-CB5509B79E4D}" type="presOf" srcId="{7225967E-C8F8-499D-A706-7D49A0835F3D}" destId="{DDCE4C04-DC54-458E-8B0A-DB9D5FF550FB}" srcOrd="0" destOrd="0" presId="urn:microsoft.com/office/officeart/2005/8/layout/orgChart1"/>
    <dgm:cxn modelId="{ADA4D3DD-666D-4B60-9BA1-65B2C74F3DB1}" srcId="{46BE47B4-C9BB-4E70-9C1B-FAEACF8E6B40}" destId="{7225967E-C8F8-499D-A706-7D49A0835F3D}" srcOrd="0" destOrd="0" parTransId="{708613A4-C7B6-4BA7-80CF-1DA05E84CA97}" sibTransId="{2641F6A1-DE3D-4AAD-BB7C-837EC960A617}"/>
    <dgm:cxn modelId="{52FE04D7-BB6C-4034-9B18-59F41830EFF3}" type="presOf" srcId="{803CAA4A-0C43-49DF-9E4F-749CD94995CF}" destId="{051F9D15-1D10-4FD7-8A49-CCCFDD34C1AE}" srcOrd="0" destOrd="0" presId="urn:microsoft.com/office/officeart/2005/8/layout/orgChart1"/>
    <dgm:cxn modelId="{2A10AD58-5D38-459B-90D6-D7C16CBBA2E7}" srcId="{46BE47B4-C9BB-4E70-9C1B-FAEACF8E6B40}" destId="{06018009-E0D2-4DBE-977B-DF64F4D58C33}" srcOrd="1" destOrd="0" parTransId="{0C2AEF2D-5615-42AF-AAC0-24D04A50BEC7}" sibTransId="{A339AE8E-EB09-4EB8-8644-54AF71C34EC6}"/>
    <dgm:cxn modelId="{B95EC4EF-2A87-4DFD-9948-B3524319E5E9}" type="presOf" srcId="{FB60F2E4-8E89-49C7-89F6-D593921607A5}" destId="{E59B1345-F3FF-4AF2-BDEA-92D00CB0DE2F}" srcOrd="0" destOrd="0" presId="urn:microsoft.com/office/officeart/2005/8/layout/orgChart1"/>
    <dgm:cxn modelId="{D844A449-49C8-4CAB-BBDC-93E30A17774A}" srcId="{06018009-E0D2-4DBE-977B-DF64F4D58C33}" destId="{783F1FF8-9B6A-4CE1-8394-EA0956DBBB22}" srcOrd="1" destOrd="0" parTransId="{0A07F988-484C-4688-85A7-DD3C12472CCF}" sibTransId="{EA6F036D-5331-4289-BB02-82E5CDFD1B97}"/>
    <dgm:cxn modelId="{2E6E6370-0FC4-486C-9762-ACB2DC9A7A85}" type="presParOf" srcId="{E59B1345-F3FF-4AF2-BDEA-92D00CB0DE2F}" destId="{2619EB56-D756-4563-8B38-701B148397F3}" srcOrd="0" destOrd="0" presId="urn:microsoft.com/office/officeart/2005/8/layout/orgChart1"/>
    <dgm:cxn modelId="{E56B15F9-14D9-45D2-ADC5-BFB62F1BC8F0}" type="presParOf" srcId="{2619EB56-D756-4563-8B38-701B148397F3}" destId="{E689C775-65F9-4BBE-895C-2B72FF049D2F}" srcOrd="0" destOrd="0" presId="urn:microsoft.com/office/officeart/2005/8/layout/orgChart1"/>
    <dgm:cxn modelId="{76537F85-4F23-4C78-9A0B-4660079C6717}" type="presParOf" srcId="{E689C775-65F9-4BBE-895C-2B72FF049D2F}" destId="{B3100943-E022-46C0-AC58-691BCBAD463E}" srcOrd="0" destOrd="0" presId="urn:microsoft.com/office/officeart/2005/8/layout/orgChart1"/>
    <dgm:cxn modelId="{912C5C44-F7DA-4DC8-9ECA-A642CB7144C1}" type="presParOf" srcId="{E689C775-65F9-4BBE-895C-2B72FF049D2F}" destId="{BD332461-B0B8-46B9-AF9B-C0643C7C8C5C}" srcOrd="1" destOrd="0" presId="urn:microsoft.com/office/officeart/2005/8/layout/orgChart1"/>
    <dgm:cxn modelId="{D6216957-CFCC-48E3-815B-9C87699898D5}" type="presParOf" srcId="{2619EB56-D756-4563-8B38-701B148397F3}" destId="{2D8D9985-3013-4255-92DD-0704920E587B}" srcOrd="1" destOrd="0" presId="urn:microsoft.com/office/officeart/2005/8/layout/orgChart1"/>
    <dgm:cxn modelId="{FB43EAC2-29DE-4D62-854D-A7FE56967449}" type="presParOf" srcId="{2D8D9985-3013-4255-92DD-0704920E587B}" destId="{9CC0B6D7-2F2C-405F-815D-8F31F3093CFD}" srcOrd="0" destOrd="0" presId="urn:microsoft.com/office/officeart/2005/8/layout/orgChart1"/>
    <dgm:cxn modelId="{9B030E80-0CA6-48FA-A78D-A4B132CDEF72}" type="presParOf" srcId="{2D8D9985-3013-4255-92DD-0704920E587B}" destId="{DD0930AC-2297-4E3F-A11E-3EEA90C1ED1A}" srcOrd="1" destOrd="0" presId="urn:microsoft.com/office/officeart/2005/8/layout/orgChart1"/>
    <dgm:cxn modelId="{1BA37708-4D31-4662-B11C-ECAF3B213341}" type="presParOf" srcId="{DD0930AC-2297-4E3F-A11E-3EEA90C1ED1A}" destId="{9565A912-0605-4A93-8A60-4FD63EF98C02}" srcOrd="0" destOrd="0" presId="urn:microsoft.com/office/officeart/2005/8/layout/orgChart1"/>
    <dgm:cxn modelId="{C4D2BB97-F15D-4F65-BFEF-E7D5CA15F7F7}" type="presParOf" srcId="{9565A912-0605-4A93-8A60-4FD63EF98C02}" destId="{DDCE4C04-DC54-458E-8B0A-DB9D5FF550FB}" srcOrd="0" destOrd="0" presId="urn:microsoft.com/office/officeart/2005/8/layout/orgChart1"/>
    <dgm:cxn modelId="{60702729-2A89-430C-8706-FAF0B9A706AE}" type="presParOf" srcId="{9565A912-0605-4A93-8A60-4FD63EF98C02}" destId="{8A0F0947-0222-415B-92D9-829C8B52CF48}" srcOrd="1" destOrd="0" presId="urn:microsoft.com/office/officeart/2005/8/layout/orgChart1"/>
    <dgm:cxn modelId="{AC7EDB86-3604-44D5-AD99-2652165BD1A0}" type="presParOf" srcId="{DD0930AC-2297-4E3F-A11E-3EEA90C1ED1A}" destId="{291D7F22-0D8C-45A6-A921-0E72FAF5DCD8}" srcOrd="1" destOrd="0" presId="urn:microsoft.com/office/officeart/2005/8/layout/orgChart1"/>
    <dgm:cxn modelId="{ECCD8562-736F-4A11-8084-33066CB5BBD5}" type="presParOf" srcId="{DD0930AC-2297-4E3F-A11E-3EEA90C1ED1A}" destId="{6211DC34-88A5-48EF-8EA4-30A639478ACE}" srcOrd="2" destOrd="0" presId="urn:microsoft.com/office/officeart/2005/8/layout/orgChart1"/>
    <dgm:cxn modelId="{E8BB50EF-5C61-46BD-9F87-24E4DEE85293}" type="presParOf" srcId="{6211DC34-88A5-48EF-8EA4-30A639478ACE}" destId="{051F9D15-1D10-4FD7-8A49-CCCFDD34C1AE}" srcOrd="0" destOrd="0" presId="urn:microsoft.com/office/officeart/2005/8/layout/orgChart1"/>
    <dgm:cxn modelId="{2562CAB9-884D-416B-9D3F-807E278C93F2}" type="presParOf" srcId="{6211DC34-88A5-48EF-8EA4-30A639478ACE}" destId="{3C86B985-FC95-4EBD-8D48-DE08AA60696A}" srcOrd="1" destOrd="0" presId="urn:microsoft.com/office/officeart/2005/8/layout/orgChart1"/>
    <dgm:cxn modelId="{23DE1901-E7D4-4837-B74E-642A7035F218}" type="presParOf" srcId="{3C86B985-FC95-4EBD-8D48-DE08AA60696A}" destId="{3337DC48-2824-43F1-9A6C-4C051E1E441B}" srcOrd="0" destOrd="0" presId="urn:microsoft.com/office/officeart/2005/8/layout/orgChart1"/>
    <dgm:cxn modelId="{8EACEDEB-3989-4CD1-95C7-91885EB03C96}" type="presParOf" srcId="{3337DC48-2824-43F1-9A6C-4C051E1E441B}" destId="{27309C1E-15F9-4C2B-A896-9E6184DD3557}" srcOrd="0" destOrd="0" presId="urn:microsoft.com/office/officeart/2005/8/layout/orgChart1"/>
    <dgm:cxn modelId="{A9C3DA9C-74A9-49EE-8E0D-C9A839E62D0F}" type="presParOf" srcId="{3337DC48-2824-43F1-9A6C-4C051E1E441B}" destId="{796A30E1-F954-403B-B206-E259B9B42B56}" srcOrd="1" destOrd="0" presId="urn:microsoft.com/office/officeart/2005/8/layout/orgChart1"/>
    <dgm:cxn modelId="{0B1BEB29-D59D-4AEB-8217-0F0C23213629}" type="presParOf" srcId="{3C86B985-FC95-4EBD-8D48-DE08AA60696A}" destId="{A3285C50-F651-4C93-9C27-FBFD0E831CC5}" srcOrd="1" destOrd="0" presId="urn:microsoft.com/office/officeart/2005/8/layout/orgChart1"/>
    <dgm:cxn modelId="{465F804C-8AB5-4FF3-AA9B-EC2B342941E3}" type="presParOf" srcId="{3C86B985-FC95-4EBD-8D48-DE08AA60696A}" destId="{74E49C1F-C87B-4468-BDA3-8984C5A856D9}" srcOrd="2" destOrd="0" presId="urn:microsoft.com/office/officeart/2005/8/layout/orgChart1"/>
    <dgm:cxn modelId="{B26161A9-1B51-4112-B74B-261FA0351D32}" type="presParOf" srcId="{6211DC34-88A5-48EF-8EA4-30A639478ACE}" destId="{53F36E18-F665-490D-8B40-30203558B5EF}" srcOrd="2" destOrd="0" presId="urn:microsoft.com/office/officeart/2005/8/layout/orgChart1"/>
    <dgm:cxn modelId="{BB0E2A91-CCEB-4BEB-ADF0-4E71B1FE1254}" type="presParOf" srcId="{6211DC34-88A5-48EF-8EA4-30A639478ACE}" destId="{D0ECF84D-3414-4490-9211-DC06A8D1679E}" srcOrd="3" destOrd="0" presId="urn:microsoft.com/office/officeart/2005/8/layout/orgChart1"/>
    <dgm:cxn modelId="{4921F761-8996-4A12-811F-F2541BF9F98F}" type="presParOf" srcId="{D0ECF84D-3414-4490-9211-DC06A8D1679E}" destId="{F37D777C-F8AB-4113-AAF1-B7E73046D465}" srcOrd="0" destOrd="0" presId="urn:microsoft.com/office/officeart/2005/8/layout/orgChart1"/>
    <dgm:cxn modelId="{325D808C-6553-4C39-B049-15F09F98A601}" type="presParOf" srcId="{F37D777C-F8AB-4113-AAF1-B7E73046D465}" destId="{D2684730-2B67-4DD1-A30E-5AFBABE93C1C}" srcOrd="0" destOrd="0" presId="urn:microsoft.com/office/officeart/2005/8/layout/orgChart1"/>
    <dgm:cxn modelId="{7748A373-EDC5-4B8A-87FB-1A6D7017E6A8}" type="presParOf" srcId="{F37D777C-F8AB-4113-AAF1-B7E73046D465}" destId="{6E29FE80-B520-4271-A7C2-119618A7D43E}" srcOrd="1" destOrd="0" presId="urn:microsoft.com/office/officeart/2005/8/layout/orgChart1"/>
    <dgm:cxn modelId="{DC7873E1-E500-4BFF-B8F5-385683346DB4}" type="presParOf" srcId="{D0ECF84D-3414-4490-9211-DC06A8D1679E}" destId="{73628639-CDC2-47D5-A23F-3697BC2C897E}" srcOrd="1" destOrd="0" presId="urn:microsoft.com/office/officeart/2005/8/layout/orgChart1"/>
    <dgm:cxn modelId="{AA6D0D86-E762-4A90-83CF-ED3AC0ABFE43}" type="presParOf" srcId="{D0ECF84D-3414-4490-9211-DC06A8D1679E}" destId="{2848E103-3D6F-4B4B-ACC9-D8EFEA10DD1B}" srcOrd="2" destOrd="0" presId="urn:microsoft.com/office/officeart/2005/8/layout/orgChart1"/>
    <dgm:cxn modelId="{5A036F7B-79AB-4B83-9D2B-057B81813D20}" type="presParOf" srcId="{2D8D9985-3013-4255-92DD-0704920E587B}" destId="{273C62F8-FBD1-4DC7-85A3-D89601547192}" srcOrd="2" destOrd="0" presId="urn:microsoft.com/office/officeart/2005/8/layout/orgChart1"/>
    <dgm:cxn modelId="{5DE0EA7F-090B-48F5-9137-EFA70CC3E448}" type="presParOf" srcId="{2D8D9985-3013-4255-92DD-0704920E587B}" destId="{324E1E67-47F2-43E9-88C5-02A87E6FC809}" srcOrd="3" destOrd="0" presId="urn:microsoft.com/office/officeart/2005/8/layout/orgChart1"/>
    <dgm:cxn modelId="{441997F2-2B8A-49A4-ACCD-DA867B2459FF}" type="presParOf" srcId="{324E1E67-47F2-43E9-88C5-02A87E6FC809}" destId="{C5DCE395-0FFA-4249-8F7A-52FB2E67BDAA}" srcOrd="0" destOrd="0" presId="urn:microsoft.com/office/officeart/2005/8/layout/orgChart1"/>
    <dgm:cxn modelId="{C0995139-3206-471D-9495-EBFC8023B293}" type="presParOf" srcId="{C5DCE395-0FFA-4249-8F7A-52FB2E67BDAA}" destId="{530BE47D-FAEF-4BC0-ADA5-09F46A9A0B9F}" srcOrd="0" destOrd="0" presId="urn:microsoft.com/office/officeart/2005/8/layout/orgChart1"/>
    <dgm:cxn modelId="{B0AEA950-39BA-4355-B0A3-CF7A0B7EFF03}" type="presParOf" srcId="{C5DCE395-0FFA-4249-8F7A-52FB2E67BDAA}" destId="{EE1FE305-5840-41EA-A063-2814323DAA4E}" srcOrd="1" destOrd="0" presId="urn:microsoft.com/office/officeart/2005/8/layout/orgChart1"/>
    <dgm:cxn modelId="{EDC6961B-21D7-40F3-938F-196FC1A28178}" type="presParOf" srcId="{324E1E67-47F2-43E9-88C5-02A87E6FC809}" destId="{2B22246E-CE83-4F08-A19A-575AF7FB24B2}" srcOrd="1" destOrd="0" presId="urn:microsoft.com/office/officeart/2005/8/layout/orgChart1"/>
    <dgm:cxn modelId="{8F848A75-3690-483E-9B24-6094E2AAE0B4}" type="presParOf" srcId="{324E1E67-47F2-43E9-88C5-02A87E6FC809}" destId="{332CB5BF-20CD-463B-A6C7-970D260B5380}" srcOrd="2" destOrd="0" presId="urn:microsoft.com/office/officeart/2005/8/layout/orgChart1"/>
    <dgm:cxn modelId="{BB3DD593-A5A3-4BFF-B7D3-E0D6D973CA00}" type="presParOf" srcId="{332CB5BF-20CD-463B-A6C7-970D260B5380}" destId="{CE8BDED1-0C6F-42BD-B21B-C17AADD8A2EB}" srcOrd="0" destOrd="0" presId="urn:microsoft.com/office/officeart/2005/8/layout/orgChart1"/>
    <dgm:cxn modelId="{F50CE1D0-E890-4BF7-AEC1-5B98FDA94029}" type="presParOf" srcId="{332CB5BF-20CD-463B-A6C7-970D260B5380}" destId="{4D13208B-2A4C-4A93-ABA4-8075539B2926}" srcOrd="1" destOrd="0" presId="urn:microsoft.com/office/officeart/2005/8/layout/orgChart1"/>
    <dgm:cxn modelId="{4B822950-AD05-4EF3-9E3B-F1954A739960}" type="presParOf" srcId="{4D13208B-2A4C-4A93-ABA4-8075539B2926}" destId="{0C662027-381D-4829-A9EC-AC998CC5DF0E}" srcOrd="0" destOrd="0" presId="urn:microsoft.com/office/officeart/2005/8/layout/orgChart1"/>
    <dgm:cxn modelId="{589590A9-2E69-4F3C-8FD4-318431A29EC8}" type="presParOf" srcId="{0C662027-381D-4829-A9EC-AC998CC5DF0E}" destId="{B078CC6B-D0E2-46F8-9696-4A62882C9F78}" srcOrd="0" destOrd="0" presId="urn:microsoft.com/office/officeart/2005/8/layout/orgChart1"/>
    <dgm:cxn modelId="{E61AB276-36AA-4B2C-B67F-289D53460101}" type="presParOf" srcId="{0C662027-381D-4829-A9EC-AC998CC5DF0E}" destId="{5EC0EF06-CD9B-4C5E-B91A-DB18BB1FABCE}" srcOrd="1" destOrd="0" presId="urn:microsoft.com/office/officeart/2005/8/layout/orgChart1"/>
    <dgm:cxn modelId="{10AC0B2E-BB37-4EBD-84E7-FFC3C6C06EDF}" type="presParOf" srcId="{4D13208B-2A4C-4A93-ABA4-8075539B2926}" destId="{B5A93B86-198F-4099-9515-166B6C77F760}" srcOrd="1" destOrd="0" presId="urn:microsoft.com/office/officeart/2005/8/layout/orgChart1"/>
    <dgm:cxn modelId="{2749F550-F705-4957-B0A4-B413FB29F431}" type="presParOf" srcId="{4D13208B-2A4C-4A93-ABA4-8075539B2926}" destId="{45D76581-6924-4DCB-B852-18FF6E1E8C5F}" srcOrd="2" destOrd="0" presId="urn:microsoft.com/office/officeart/2005/8/layout/orgChart1"/>
    <dgm:cxn modelId="{3EC9C3B8-B66D-4183-8274-63177633FFD2}" type="presParOf" srcId="{332CB5BF-20CD-463B-A6C7-970D260B5380}" destId="{8038A6BF-4BCD-4169-8D47-BE9324A55967}" srcOrd="2" destOrd="0" presId="urn:microsoft.com/office/officeart/2005/8/layout/orgChart1"/>
    <dgm:cxn modelId="{D9CE1EFD-905D-491D-824C-A07C1FB09629}" type="presParOf" srcId="{332CB5BF-20CD-463B-A6C7-970D260B5380}" destId="{00569947-DE0C-4087-9D05-1EAC2DC20519}" srcOrd="3" destOrd="0" presId="urn:microsoft.com/office/officeart/2005/8/layout/orgChart1"/>
    <dgm:cxn modelId="{F579BA99-22FD-4441-8F21-EAF5C81865BF}" type="presParOf" srcId="{00569947-DE0C-4087-9D05-1EAC2DC20519}" destId="{BAB4AE40-313D-4605-8137-059EE921CA2D}" srcOrd="0" destOrd="0" presId="urn:microsoft.com/office/officeart/2005/8/layout/orgChart1"/>
    <dgm:cxn modelId="{DEC34172-F434-4674-89F7-0F222D510867}" type="presParOf" srcId="{BAB4AE40-313D-4605-8137-059EE921CA2D}" destId="{5C29BE9C-8E39-4CD0-B7F5-BB92B3DF8D06}" srcOrd="0" destOrd="0" presId="urn:microsoft.com/office/officeart/2005/8/layout/orgChart1"/>
    <dgm:cxn modelId="{C713AC57-BB83-448B-B2BF-80F8CFFBD733}" type="presParOf" srcId="{BAB4AE40-313D-4605-8137-059EE921CA2D}" destId="{CFCF3BDF-7618-4ADD-AF90-F14EF1452F4E}" srcOrd="1" destOrd="0" presId="urn:microsoft.com/office/officeart/2005/8/layout/orgChart1"/>
    <dgm:cxn modelId="{01EDE337-0B94-4ECB-B7B4-A144FD283EC4}" type="presParOf" srcId="{00569947-DE0C-4087-9D05-1EAC2DC20519}" destId="{D0B7892C-0A84-46D9-9324-8B1A672EC5E9}" srcOrd="1" destOrd="0" presId="urn:microsoft.com/office/officeart/2005/8/layout/orgChart1"/>
    <dgm:cxn modelId="{A0FEDDCD-1F8B-4655-809C-0D08D794C211}" type="presParOf" srcId="{00569947-DE0C-4087-9D05-1EAC2DC20519}" destId="{CFEE0F35-08A8-4BC5-9A00-927DD8A9B933}" srcOrd="2" destOrd="0" presId="urn:microsoft.com/office/officeart/2005/8/layout/orgChart1"/>
    <dgm:cxn modelId="{2B714B0C-5C9D-4635-9EFB-6161DD580850}" type="presParOf" srcId="{2619EB56-D756-4563-8B38-701B148397F3}" destId="{F96DE83E-6A50-44BC-90E4-FACDE5113C1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8A6BF-4BCD-4169-8D47-BE9324A55967}">
      <dsp:nvSpPr>
        <dsp:cNvPr id="0" name=""/>
        <dsp:cNvSpPr/>
      </dsp:nvSpPr>
      <dsp:spPr>
        <a:xfrm>
          <a:off x="2154756" y="3436650"/>
          <a:ext cx="137078" cy="600533"/>
        </a:xfrm>
        <a:custGeom>
          <a:avLst/>
          <a:gdLst/>
          <a:ahLst/>
          <a:cxnLst/>
          <a:rect l="0" t="0" r="0" b="0"/>
          <a:pathLst>
            <a:path>
              <a:moveTo>
                <a:pt x="0" y="0"/>
              </a:moveTo>
              <a:lnTo>
                <a:pt x="0" y="600533"/>
              </a:lnTo>
              <a:lnTo>
                <a:pt x="137078" y="600533"/>
              </a:lnTo>
            </a:path>
          </a:pathLst>
        </a:custGeom>
        <a:noFill/>
        <a:ln w="254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CE8BDED1-0C6F-42BD-B21B-C17AADD8A2EB}">
      <dsp:nvSpPr>
        <dsp:cNvPr id="0" name=""/>
        <dsp:cNvSpPr/>
      </dsp:nvSpPr>
      <dsp:spPr>
        <a:xfrm>
          <a:off x="2017678" y="3436650"/>
          <a:ext cx="137078" cy="600533"/>
        </a:xfrm>
        <a:custGeom>
          <a:avLst/>
          <a:gdLst/>
          <a:ahLst/>
          <a:cxnLst/>
          <a:rect l="0" t="0" r="0" b="0"/>
          <a:pathLst>
            <a:path>
              <a:moveTo>
                <a:pt x="137078" y="0"/>
              </a:moveTo>
              <a:lnTo>
                <a:pt x="137078" y="600533"/>
              </a:lnTo>
              <a:lnTo>
                <a:pt x="0" y="600533"/>
              </a:lnTo>
            </a:path>
          </a:pathLst>
        </a:custGeom>
        <a:noFill/>
        <a:ln w="254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73C62F8-FBD1-4DC7-85A3-D89601547192}">
      <dsp:nvSpPr>
        <dsp:cNvPr id="0" name=""/>
        <dsp:cNvSpPr/>
      </dsp:nvSpPr>
      <dsp:spPr>
        <a:xfrm>
          <a:off x="516344" y="655918"/>
          <a:ext cx="985658" cy="2454354"/>
        </a:xfrm>
        <a:custGeom>
          <a:avLst/>
          <a:gdLst/>
          <a:ahLst/>
          <a:cxnLst/>
          <a:rect l="0" t="0" r="0" b="0"/>
          <a:pathLst>
            <a:path>
              <a:moveTo>
                <a:pt x="0" y="0"/>
              </a:moveTo>
              <a:lnTo>
                <a:pt x="0" y="2454354"/>
              </a:lnTo>
              <a:lnTo>
                <a:pt x="985658" y="2454354"/>
              </a:lnTo>
            </a:path>
          </a:pathLst>
        </a:custGeom>
        <a:noFill/>
        <a:ln w="254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53F36E18-F665-490D-8B40-30203558B5EF}">
      <dsp:nvSpPr>
        <dsp:cNvPr id="0" name=""/>
        <dsp:cNvSpPr/>
      </dsp:nvSpPr>
      <dsp:spPr>
        <a:xfrm>
          <a:off x="2154756" y="1582829"/>
          <a:ext cx="137078" cy="600533"/>
        </a:xfrm>
        <a:custGeom>
          <a:avLst/>
          <a:gdLst/>
          <a:ahLst/>
          <a:cxnLst/>
          <a:rect l="0" t="0" r="0" b="0"/>
          <a:pathLst>
            <a:path>
              <a:moveTo>
                <a:pt x="0" y="0"/>
              </a:moveTo>
              <a:lnTo>
                <a:pt x="0" y="600533"/>
              </a:lnTo>
              <a:lnTo>
                <a:pt x="137078" y="600533"/>
              </a:lnTo>
            </a:path>
          </a:pathLst>
        </a:custGeom>
        <a:noFill/>
        <a:ln w="254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51F9D15-1D10-4FD7-8A49-CCCFDD34C1AE}">
      <dsp:nvSpPr>
        <dsp:cNvPr id="0" name=""/>
        <dsp:cNvSpPr/>
      </dsp:nvSpPr>
      <dsp:spPr>
        <a:xfrm>
          <a:off x="2017678" y="1582829"/>
          <a:ext cx="137078" cy="600533"/>
        </a:xfrm>
        <a:custGeom>
          <a:avLst/>
          <a:gdLst/>
          <a:ahLst/>
          <a:cxnLst/>
          <a:rect l="0" t="0" r="0" b="0"/>
          <a:pathLst>
            <a:path>
              <a:moveTo>
                <a:pt x="137078" y="0"/>
              </a:moveTo>
              <a:lnTo>
                <a:pt x="137078" y="600533"/>
              </a:lnTo>
              <a:lnTo>
                <a:pt x="0" y="600533"/>
              </a:lnTo>
            </a:path>
          </a:pathLst>
        </a:custGeom>
        <a:noFill/>
        <a:ln w="254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9CC0B6D7-2F2C-405F-815D-8F31F3093CFD}">
      <dsp:nvSpPr>
        <dsp:cNvPr id="0" name=""/>
        <dsp:cNvSpPr/>
      </dsp:nvSpPr>
      <dsp:spPr>
        <a:xfrm>
          <a:off x="516344" y="655918"/>
          <a:ext cx="985658" cy="600533"/>
        </a:xfrm>
        <a:custGeom>
          <a:avLst/>
          <a:gdLst/>
          <a:ahLst/>
          <a:cxnLst/>
          <a:rect l="0" t="0" r="0" b="0"/>
          <a:pathLst>
            <a:path>
              <a:moveTo>
                <a:pt x="0" y="0"/>
              </a:moveTo>
              <a:lnTo>
                <a:pt x="0" y="600533"/>
              </a:lnTo>
              <a:lnTo>
                <a:pt x="985658" y="600533"/>
              </a:lnTo>
            </a:path>
          </a:pathLst>
        </a:custGeom>
        <a:noFill/>
        <a:ln w="254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B3100943-E022-46C0-AC58-691BCBAD463E}">
      <dsp:nvSpPr>
        <dsp:cNvPr id="0" name=""/>
        <dsp:cNvSpPr/>
      </dsp:nvSpPr>
      <dsp:spPr>
        <a:xfrm>
          <a:off x="385793" y="3164"/>
          <a:ext cx="1305507" cy="652753"/>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Home Page</a:t>
          </a:r>
          <a:endParaRPr lang="en-US" sz="1300" kern="1200" dirty="0"/>
        </a:p>
      </dsp:txBody>
      <dsp:txXfrm>
        <a:off x="385793" y="3164"/>
        <a:ext cx="1305507" cy="652753"/>
      </dsp:txXfrm>
    </dsp:sp>
    <dsp:sp modelId="{DDCE4C04-DC54-458E-8B0A-DB9D5FF550FB}">
      <dsp:nvSpPr>
        <dsp:cNvPr id="0" name=""/>
        <dsp:cNvSpPr/>
      </dsp:nvSpPr>
      <dsp:spPr>
        <a:xfrm>
          <a:off x="1502002" y="930075"/>
          <a:ext cx="1305507" cy="652753"/>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NATURAL</a:t>
          </a:r>
          <a:endParaRPr lang="en-US" sz="1300" kern="1200" dirty="0"/>
        </a:p>
      </dsp:txBody>
      <dsp:txXfrm>
        <a:off x="1502002" y="930075"/>
        <a:ext cx="1305507" cy="652753"/>
      </dsp:txXfrm>
    </dsp:sp>
    <dsp:sp modelId="{27309C1E-15F9-4C2B-A896-9E6184DD3557}">
      <dsp:nvSpPr>
        <dsp:cNvPr id="0" name=""/>
        <dsp:cNvSpPr/>
      </dsp:nvSpPr>
      <dsp:spPr>
        <a:xfrm>
          <a:off x="712170" y="1856986"/>
          <a:ext cx="1305507" cy="652753"/>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BLUE SPRUCE TREE</a:t>
          </a:r>
          <a:endParaRPr lang="en-US" sz="1300" kern="1200" dirty="0"/>
        </a:p>
      </dsp:txBody>
      <dsp:txXfrm>
        <a:off x="712170" y="1856986"/>
        <a:ext cx="1305507" cy="652753"/>
      </dsp:txXfrm>
    </dsp:sp>
    <dsp:sp modelId="{D2684730-2B67-4DD1-A30E-5AFBABE93C1C}">
      <dsp:nvSpPr>
        <dsp:cNvPr id="0" name=""/>
        <dsp:cNvSpPr/>
      </dsp:nvSpPr>
      <dsp:spPr>
        <a:xfrm>
          <a:off x="2291834" y="1856986"/>
          <a:ext cx="1305507" cy="652753"/>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BALSAM FIR TREE</a:t>
          </a:r>
          <a:endParaRPr lang="en-US" sz="1300" kern="1200" dirty="0"/>
        </a:p>
      </dsp:txBody>
      <dsp:txXfrm>
        <a:off x="2291834" y="1856986"/>
        <a:ext cx="1305507" cy="652753"/>
      </dsp:txXfrm>
    </dsp:sp>
    <dsp:sp modelId="{530BE47D-FAEF-4BC0-ADA5-09F46A9A0B9F}">
      <dsp:nvSpPr>
        <dsp:cNvPr id="0" name=""/>
        <dsp:cNvSpPr/>
      </dsp:nvSpPr>
      <dsp:spPr>
        <a:xfrm>
          <a:off x="1502002" y="2783896"/>
          <a:ext cx="1305507" cy="652753"/>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ARTIFICAL</a:t>
          </a:r>
          <a:endParaRPr lang="en-US" sz="1300" kern="1200" dirty="0"/>
        </a:p>
      </dsp:txBody>
      <dsp:txXfrm>
        <a:off x="1502002" y="2783896"/>
        <a:ext cx="1305507" cy="652753"/>
      </dsp:txXfrm>
    </dsp:sp>
    <dsp:sp modelId="{B078CC6B-D0E2-46F8-9696-4A62882C9F78}">
      <dsp:nvSpPr>
        <dsp:cNvPr id="0" name=""/>
        <dsp:cNvSpPr/>
      </dsp:nvSpPr>
      <dsp:spPr>
        <a:xfrm>
          <a:off x="712170" y="3710807"/>
          <a:ext cx="1305507" cy="652753"/>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Snowy Aspen Spruce Christmas Tree</a:t>
          </a:r>
          <a:endParaRPr lang="en-US" sz="1300" kern="1200" dirty="0"/>
        </a:p>
      </dsp:txBody>
      <dsp:txXfrm>
        <a:off x="712170" y="3710807"/>
        <a:ext cx="1305507" cy="652753"/>
      </dsp:txXfrm>
    </dsp:sp>
    <dsp:sp modelId="{5C29BE9C-8E39-4CD0-B7F5-BB92B3DF8D06}">
      <dsp:nvSpPr>
        <dsp:cNvPr id="0" name=""/>
        <dsp:cNvSpPr/>
      </dsp:nvSpPr>
      <dsp:spPr>
        <a:xfrm>
          <a:off x="2291834" y="3710807"/>
          <a:ext cx="1305507" cy="652753"/>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Artificial Christmas Tree With Real Fee(PE) Needles</a:t>
          </a:r>
          <a:endParaRPr lang="en-US" sz="1300" kern="1200" dirty="0"/>
        </a:p>
      </dsp:txBody>
      <dsp:txXfrm>
        <a:off x="2291834" y="3710807"/>
        <a:ext cx="1305507" cy="65275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3194495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424594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262578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1763172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271680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332455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1740069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174973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3481882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94448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EC4AE77-8A42-43EF-A20E-6089E9A0A183}" type="datetimeFigureOut">
              <a:rPr lang="en-US" smtClean="0"/>
              <a:t>12/13/2017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AB17C3-3804-4EB0-987D-8199788FAF69}" type="slidenum">
              <a:rPr lang="en-US" smtClean="0"/>
              <a:t>‹#›</a:t>
            </a:fld>
            <a:endParaRPr lang="en-US"/>
          </a:p>
        </p:txBody>
      </p:sp>
    </p:spTree>
    <p:extLst>
      <p:ext uri="{BB962C8B-B14F-4D97-AF65-F5344CB8AC3E}">
        <p14:creationId xmlns:p14="http://schemas.microsoft.com/office/powerpoint/2010/main" val="57535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859694" y="633020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B17C3-3804-4EB0-987D-8199788FAF69}" type="slidenum">
              <a:rPr lang="en-US" smtClean="0"/>
              <a:t>‹#›</a:t>
            </a:fld>
            <a:endParaRPr lang="en-US"/>
          </a:p>
        </p:txBody>
      </p:sp>
      <p:sp>
        <p:nvSpPr>
          <p:cNvPr id="8" name="Title 1"/>
          <p:cNvSpPr txBox="1">
            <a:spLocks/>
          </p:cNvSpPr>
          <p:nvPr userDrawn="1"/>
        </p:nvSpPr>
        <p:spPr>
          <a:xfrm>
            <a:off x="1524000" y="242596"/>
            <a:ext cx="9144000" cy="8414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rPr>
              <a:t>TYPES OF CHRISTMAS TREE</a:t>
            </a:r>
            <a:endParaRPr lang="en-US" b="1" dirty="0">
              <a:solidFill>
                <a:schemeClr val="bg1"/>
              </a:solidFill>
            </a:endParaRPr>
          </a:p>
        </p:txBody>
      </p:sp>
      <p:cxnSp>
        <p:nvCxnSpPr>
          <p:cNvPr id="9" name="Straight Connector 8"/>
          <p:cNvCxnSpPr/>
          <p:nvPr userDrawn="1"/>
        </p:nvCxnSpPr>
        <p:spPr>
          <a:xfrm flipH="1" flipV="1">
            <a:off x="1272073" y="998376"/>
            <a:ext cx="9647853" cy="9330"/>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userDrawn="1"/>
        </p:nvCxnSpPr>
        <p:spPr>
          <a:xfrm flipH="1" flipV="1">
            <a:off x="1272072" y="1084004"/>
            <a:ext cx="9647853" cy="9330"/>
          </a:xfrm>
          <a:prstGeom prst="line">
            <a:avLst/>
          </a:prstGeom>
          <a:ln w="63500">
            <a:solidFill>
              <a:srgbClr val="FFFF00"/>
            </a:solidFill>
          </a:ln>
        </p:spPr>
        <p:style>
          <a:lnRef idx="1">
            <a:schemeClr val="dk1"/>
          </a:lnRef>
          <a:fillRef idx="0">
            <a:schemeClr val="dk1"/>
          </a:fillRef>
          <a:effectRef idx="0">
            <a:schemeClr val="dk1"/>
          </a:effectRef>
          <a:fontRef idx="minor">
            <a:schemeClr val="tx1"/>
          </a:fontRef>
        </p:style>
      </p:cxnSp>
      <p:sp>
        <p:nvSpPr>
          <p:cNvPr id="11" name="Action Button: Back or Previous 10">
            <a:hlinkClick r:id="" action="ppaction://hlinkshowjump?jump=previousslide" highlightClick="1"/>
          </p:cNvPr>
          <p:cNvSpPr/>
          <p:nvPr userDrawn="1"/>
        </p:nvSpPr>
        <p:spPr>
          <a:xfrm>
            <a:off x="9601200" y="5924550"/>
            <a:ext cx="577850" cy="671513"/>
          </a:xfrm>
          <a:prstGeom prst="actionButtonBackPrevious">
            <a:avLst/>
          </a:prstGeom>
          <a:solidFill>
            <a:srgbClr val="FFC000"/>
          </a:solidFill>
          <a:effectLst>
            <a:outerShdw blurRad="50800" dist="38100" dir="6180000" sx="109000" sy="10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Action Button: Forward or Next 11">
            <a:hlinkClick r:id="" action="ppaction://hlinkshowjump?jump=nextslide" highlightClick="1"/>
          </p:cNvPr>
          <p:cNvSpPr/>
          <p:nvPr userDrawn="1"/>
        </p:nvSpPr>
        <p:spPr>
          <a:xfrm>
            <a:off x="10758488" y="5924550"/>
            <a:ext cx="577850" cy="671513"/>
          </a:xfrm>
          <a:prstGeom prst="actionButtonForwardNext">
            <a:avLst/>
          </a:prstGeom>
          <a:solidFill>
            <a:srgbClr val="FFC000"/>
          </a:solidFill>
          <a:effectLst>
            <a:outerShdw blurRad="50800" dist="38100" dir="6180000" sx="109000" sy="10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Action Button: Home 12">
            <a:hlinkClick r:id="" action="ppaction://hlinkshowjump?jump=firstslide" highlightClick="1"/>
          </p:cNvPr>
          <p:cNvSpPr/>
          <p:nvPr userDrawn="1"/>
        </p:nvSpPr>
        <p:spPr>
          <a:xfrm>
            <a:off x="10179050" y="5924550"/>
            <a:ext cx="579438" cy="671513"/>
          </a:xfrm>
          <a:prstGeom prst="actionButtonHome">
            <a:avLst/>
          </a:prstGeom>
          <a:solidFill>
            <a:srgbClr val="FFC000"/>
          </a:solidFill>
          <a:effectLst>
            <a:outerShdw blurRad="50800" dist="38100" dir="6180000" sx="109000" sy="10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Action Button: Beginning 13">
            <a:hlinkClick r:id="" action="ppaction://hlinkshowjump?jump=firstslide" highlightClick="1"/>
          </p:cNvPr>
          <p:cNvSpPr/>
          <p:nvPr userDrawn="1"/>
        </p:nvSpPr>
        <p:spPr>
          <a:xfrm>
            <a:off x="9029700" y="5924550"/>
            <a:ext cx="571500" cy="671513"/>
          </a:xfrm>
          <a:prstGeom prst="actionButtonBeginning">
            <a:avLst/>
          </a:prstGeom>
          <a:solidFill>
            <a:srgbClr val="FFC000"/>
          </a:solidFill>
          <a:effectLst>
            <a:outerShdw blurRad="50800" dist="38100" dir="6180000" sx="109000" sy="10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Action Button: End 14">
            <a:hlinkClick r:id="" action="ppaction://hlinkshowjump?jump=lastslide" highlightClick="1"/>
          </p:cNvPr>
          <p:cNvSpPr/>
          <p:nvPr userDrawn="1"/>
        </p:nvSpPr>
        <p:spPr>
          <a:xfrm>
            <a:off x="11336338" y="5924550"/>
            <a:ext cx="585787" cy="671513"/>
          </a:xfrm>
          <a:prstGeom prst="actionButtonEnd">
            <a:avLst/>
          </a:prstGeom>
          <a:solidFill>
            <a:srgbClr val="FFC000"/>
          </a:solidFill>
          <a:effectLst>
            <a:outerShdw blurRad="50800" dist="38100" dir="6180000" sx="109000" sy="10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638119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Christmas_tree#cite_note-Perry201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flipV="1">
            <a:off x="1272073" y="998376"/>
            <a:ext cx="9647853" cy="9330"/>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1272072" y="1084004"/>
            <a:ext cx="9647853" cy="9330"/>
          </a:xfrm>
          <a:prstGeom prst="line">
            <a:avLst/>
          </a:prstGeom>
          <a:ln w="63500">
            <a:solidFill>
              <a:srgbClr val="FFFF00"/>
            </a:solidFill>
          </a:ln>
        </p:spPr>
        <p:style>
          <a:lnRef idx="1">
            <a:schemeClr val="dk1"/>
          </a:lnRef>
          <a:fillRef idx="0">
            <a:schemeClr val="dk1"/>
          </a:fillRef>
          <a:effectRef idx="0">
            <a:schemeClr val="dk1"/>
          </a:effectRef>
          <a:fontRef idx="minor">
            <a:schemeClr val="tx1"/>
          </a:fontRef>
        </p:style>
      </p:cxnSp>
      <p:graphicFrame>
        <p:nvGraphicFramePr>
          <p:cNvPr id="9" name="Diagram 8">
            <a:hlinkClick r:id="rId2" action="ppaction://hlinksldjump"/>
          </p:cNvPr>
          <p:cNvGraphicFramePr/>
          <p:nvPr>
            <p:extLst>
              <p:ext uri="{D42A27DB-BD31-4B8C-83A1-F6EECF244321}">
                <p14:modId xmlns:p14="http://schemas.microsoft.com/office/powerpoint/2010/main" val="1756676514"/>
              </p:ext>
            </p:extLst>
          </p:nvPr>
        </p:nvGraphicFramePr>
        <p:xfrm>
          <a:off x="7977673" y="1399592"/>
          <a:ext cx="3983136" cy="4366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p:nvPr/>
        </p:nvSpPr>
        <p:spPr>
          <a:xfrm>
            <a:off x="136849" y="1169632"/>
            <a:ext cx="7402286" cy="6001643"/>
          </a:xfrm>
          <a:prstGeom prst="rect">
            <a:avLst/>
          </a:prstGeom>
        </p:spPr>
        <p:txBody>
          <a:bodyPr wrap="square">
            <a:spAutoFit/>
          </a:bodyPr>
          <a:lstStyle/>
          <a:p>
            <a:r>
              <a:rPr lang="en-US" altLang="en-US" sz="2400" b="1" dirty="0" smtClean="0">
                <a:solidFill>
                  <a:srgbClr val="002060"/>
                </a:solidFill>
              </a:rPr>
              <a:t>W</a:t>
            </a:r>
            <a:r>
              <a:rPr lang="en-US" altLang="en-US" sz="2400" b="1" dirty="0">
                <a:solidFill>
                  <a:srgbClr val="002060"/>
                </a:solidFill>
              </a:rPr>
              <a:t>ELCOME!</a:t>
            </a:r>
          </a:p>
          <a:p>
            <a:endParaRPr lang="en-US" altLang="en-US" sz="2400" b="1" dirty="0">
              <a:solidFill>
                <a:srgbClr val="002060"/>
              </a:solidFill>
            </a:endParaRPr>
          </a:p>
          <a:p>
            <a:r>
              <a:rPr lang="en-US" altLang="en-US" sz="2400" b="1" dirty="0">
                <a:solidFill>
                  <a:srgbClr val="002060"/>
                </a:solidFill>
              </a:rPr>
              <a:t>This is a module to teach you all about the different types of </a:t>
            </a:r>
            <a:r>
              <a:rPr lang="en-US" altLang="en-US" sz="2400" b="1" dirty="0" smtClean="0">
                <a:solidFill>
                  <a:srgbClr val="002060"/>
                </a:solidFill>
              </a:rPr>
              <a:t>Christmas trees.</a:t>
            </a:r>
            <a:endParaRPr lang="en-US" altLang="en-US" sz="2400" b="1" dirty="0">
              <a:solidFill>
                <a:srgbClr val="002060"/>
              </a:solidFill>
            </a:endParaRPr>
          </a:p>
          <a:p>
            <a:endParaRPr lang="en-US" altLang="en-US" sz="2400" b="1" dirty="0">
              <a:solidFill>
                <a:srgbClr val="002060"/>
              </a:solidFill>
            </a:endParaRPr>
          </a:p>
          <a:p>
            <a:r>
              <a:rPr lang="en-US" altLang="en-US" sz="2400" b="1" dirty="0">
                <a:solidFill>
                  <a:srgbClr val="002060"/>
                </a:solidFill>
              </a:rPr>
              <a:t>This knowledge may help you decide which type of </a:t>
            </a:r>
            <a:r>
              <a:rPr lang="en-US" altLang="en-US" sz="2400" b="1" dirty="0" smtClean="0">
                <a:solidFill>
                  <a:srgbClr val="002060"/>
                </a:solidFill>
              </a:rPr>
              <a:t>trees to </a:t>
            </a:r>
            <a:r>
              <a:rPr lang="en-US" altLang="en-US" sz="2400" b="1" dirty="0">
                <a:solidFill>
                  <a:srgbClr val="002060"/>
                </a:solidFill>
              </a:rPr>
              <a:t>get.</a:t>
            </a:r>
          </a:p>
          <a:p>
            <a:endParaRPr lang="en-US" altLang="en-US" sz="2400" b="1" dirty="0">
              <a:solidFill>
                <a:srgbClr val="002060"/>
              </a:solidFill>
            </a:endParaRPr>
          </a:p>
          <a:p>
            <a:r>
              <a:rPr lang="en-US" altLang="en-US" sz="2400" b="1" dirty="0">
                <a:solidFill>
                  <a:srgbClr val="002060"/>
                </a:solidFill>
              </a:rPr>
              <a:t>Click a particular topic in the Navigation Map on the right to go to a particular topic.</a:t>
            </a:r>
          </a:p>
          <a:p>
            <a:endParaRPr lang="en-US" altLang="en-US" sz="2400" b="1" dirty="0">
              <a:solidFill>
                <a:srgbClr val="002060"/>
              </a:solidFill>
            </a:endParaRPr>
          </a:p>
          <a:p>
            <a:r>
              <a:rPr lang="en-US" altLang="en-US" sz="2400" b="1" dirty="0">
                <a:solidFill>
                  <a:srgbClr val="002060"/>
                </a:solidFill>
              </a:rPr>
              <a:t>Or use the navigation buttons at the bottom right to move between the pages or to return to this Home page.</a:t>
            </a:r>
          </a:p>
          <a:p>
            <a:endParaRPr lang="en-US" altLang="en-US" sz="2400" b="1" dirty="0">
              <a:solidFill>
                <a:srgbClr val="002060"/>
              </a:solidFill>
            </a:endParaRPr>
          </a:p>
          <a:p>
            <a:r>
              <a:rPr lang="en-US" altLang="en-US" sz="2400" b="1" dirty="0">
                <a:solidFill>
                  <a:srgbClr val="002060"/>
                </a:solidFill>
              </a:rPr>
              <a:t>Enjoy the module!</a:t>
            </a:r>
          </a:p>
          <a:p>
            <a:endParaRPr lang="en-US" altLang="en-US" sz="2400" b="1" dirty="0">
              <a:solidFill>
                <a:srgbClr val="002060"/>
              </a:solidFill>
            </a:endParaRPr>
          </a:p>
        </p:txBody>
      </p:sp>
    </p:spTree>
    <p:extLst>
      <p:ext uri="{BB962C8B-B14F-4D97-AF65-F5344CB8AC3E}">
        <p14:creationId xmlns:p14="http://schemas.microsoft.com/office/powerpoint/2010/main" val="3350768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18" y="1240971"/>
            <a:ext cx="10515600" cy="496370"/>
          </a:xfrm>
        </p:spPr>
        <p:txBody>
          <a:bodyPr/>
          <a:lstStyle/>
          <a:p>
            <a:r>
              <a:rPr lang="en-US" b="1" u="sng" dirty="0">
                <a:solidFill>
                  <a:schemeClr val="bg1"/>
                </a:solidFill>
              </a:rPr>
              <a:t>NATURAL TREES</a:t>
            </a:r>
          </a:p>
        </p:txBody>
      </p:sp>
      <p:sp>
        <p:nvSpPr>
          <p:cNvPr id="4" name="Rectangle 3"/>
          <p:cNvSpPr/>
          <p:nvPr/>
        </p:nvSpPr>
        <p:spPr>
          <a:xfrm>
            <a:off x="127518" y="2008630"/>
            <a:ext cx="8745894" cy="3785652"/>
          </a:xfrm>
          <a:prstGeom prst="rect">
            <a:avLst/>
          </a:prstGeom>
        </p:spPr>
        <p:txBody>
          <a:bodyPr wrap="square">
            <a:spAutoFit/>
          </a:bodyPr>
          <a:lstStyle/>
          <a:p>
            <a:r>
              <a:rPr lang="en-US" sz="2400" dirty="0">
                <a:solidFill>
                  <a:schemeClr val="accent6">
                    <a:lumMod val="50000"/>
                  </a:schemeClr>
                </a:solidFill>
              </a:rPr>
              <a:t>A </a:t>
            </a:r>
            <a:r>
              <a:rPr lang="en-US" sz="2400" b="1" dirty="0">
                <a:solidFill>
                  <a:schemeClr val="accent6">
                    <a:lumMod val="50000"/>
                  </a:schemeClr>
                </a:solidFill>
              </a:rPr>
              <a:t>Christmas tree</a:t>
            </a:r>
            <a:r>
              <a:rPr lang="en-US" sz="2400" dirty="0">
                <a:solidFill>
                  <a:schemeClr val="accent6">
                    <a:lumMod val="50000"/>
                  </a:schemeClr>
                </a:solidFill>
              </a:rPr>
              <a:t> is a decorated tree, usually an evergreen conifer such as spruce, pine, or fir or an artificial tree of similar appearance, associated with the celebration of Christmas. The modern Christmas tree was developed in early modern Germany (where it is today called </a:t>
            </a:r>
            <a:r>
              <a:rPr lang="en-US" sz="2400" i="1" dirty="0" err="1">
                <a:solidFill>
                  <a:schemeClr val="accent6">
                    <a:lumMod val="50000"/>
                  </a:schemeClr>
                </a:solidFill>
              </a:rPr>
              <a:t>Weihnachtsbaum</a:t>
            </a:r>
            <a:r>
              <a:rPr lang="en-US" sz="2400" dirty="0">
                <a:solidFill>
                  <a:schemeClr val="accent6">
                    <a:lumMod val="50000"/>
                  </a:schemeClr>
                </a:solidFill>
              </a:rPr>
              <a:t> or </a:t>
            </a:r>
            <a:r>
              <a:rPr lang="en-US" sz="2400" i="1" dirty="0" err="1">
                <a:solidFill>
                  <a:schemeClr val="accent6">
                    <a:lumMod val="50000"/>
                  </a:schemeClr>
                </a:solidFill>
              </a:rPr>
              <a:t>Christbaum</a:t>
            </a:r>
            <a:r>
              <a:rPr lang="en-US" sz="2400" dirty="0">
                <a:solidFill>
                  <a:schemeClr val="accent6">
                    <a:lumMod val="50000"/>
                  </a:schemeClr>
                </a:solidFill>
              </a:rPr>
              <a:t>), in which devout Christians brought decorated trees into their </a:t>
            </a:r>
            <a:r>
              <a:rPr lang="en-US" sz="2400" dirty="0" err="1" smtClean="0">
                <a:solidFill>
                  <a:schemeClr val="accent6">
                    <a:lumMod val="50000"/>
                  </a:schemeClr>
                </a:solidFill>
              </a:rPr>
              <a:t>homes.The</a:t>
            </a:r>
            <a:r>
              <a:rPr lang="en-US" sz="2400" dirty="0" smtClean="0">
                <a:solidFill>
                  <a:schemeClr val="accent6">
                    <a:lumMod val="50000"/>
                  </a:schemeClr>
                </a:solidFill>
              </a:rPr>
              <a:t> </a:t>
            </a:r>
            <a:r>
              <a:rPr lang="en-US" sz="2400" dirty="0">
                <a:solidFill>
                  <a:schemeClr val="accent6">
                    <a:lumMod val="50000"/>
                  </a:schemeClr>
                </a:solidFill>
              </a:rPr>
              <a:t>tree was traditionally decorated with "roses made of colored paper, apples, wafers, tinsel, [and] sweetmeats", with the apples and round ornaments representing the fruit of knowledge of good and evil from the Book of </a:t>
            </a:r>
            <a:r>
              <a:rPr lang="en-US" sz="2400" dirty="0" err="1">
                <a:solidFill>
                  <a:schemeClr val="accent6">
                    <a:lumMod val="50000"/>
                  </a:schemeClr>
                </a:solidFill>
              </a:rPr>
              <a:t>Genesisin</a:t>
            </a:r>
            <a:r>
              <a:rPr lang="en-US" sz="2400" dirty="0">
                <a:solidFill>
                  <a:schemeClr val="accent6">
                    <a:lumMod val="50000"/>
                  </a:schemeClr>
                </a:solidFill>
              </a:rPr>
              <a:t> the Christian Bible.</a:t>
            </a:r>
            <a:r>
              <a:rPr lang="en-US" sz="2400" baseline="30000" dirty="0">
                <a:solidFill>
                  <a:schemeClr val="accent6">
                    <a:lumMod val="50000"/>
                  </a:schemeClr>
                </a:solidFill>
                <a:hlinkClick r:id="rId2"/>
              </a:rPr>
              <a:t>[1]</a:t>
            </a:r>
            <a:r>
              <a:rPr lang="en-US" sz="2400" dirty="0">
                <a:solidFill>
                  <a:schemeClr val="accent6">
                    <a:lumMod val="50000"/>
                  </a:schemeClr>
                </a:solidFill>
              </a:rPr>
              <a:t> </a:t>
            </a:r>
          </a:p>
        </p:txBody>
      </p:sp>
    </p:spTree>
    <p:extLst>
      <p:ext uri="{BB962C8B-B14F-4D97-AF65-F5344CB8AC3E}">
        <p14:creationId xmlns:p14="http://schemas.microsoft.com/office/powerpoint/2010/main" val="307470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77" y="1418253"/>
            <a:ext cx="10515600" cy="496370"/>
          </a:xfrm>
        </p:spPr>
        <p:txBody>
          <a:bodyPr/>
          <a:lstStyle/>
          <a:p>
            <a:pPr lvl="0"/>
            <a:r>
              <a:rPr lang="en-US" b="1" u="sng" dirty="0" smtClean="0">
                <a:solidFill>
                  <a:schemeClr val="bg1"/>
                </a:solidFill>
              </a:rPr>
              <a:t>BLUE SPRUCE TREE</a:t>
            </a:r>
            <a:endParaRPr lang="en-US" b="1" u="sng" dirty="0">
              <a:solidFill>
                <a:schemeClr val="bg1"/>
              </a:solidFill>
            </a:endParaRPr>
          </a:p>
        </p:txBody>
      </p:sp>
      <p:sp>
        <p:nvSpPr>
          <p:cNvPr id="4" name="Rectangle 3"/>
          <p:cNvSpPr/>
          <p:nvPr/>
        </p:nvSpPr>
        <p:spPr>
          <a:xfrm>
            <a:off x="343677" y="2383313"/>
            <a:ext cx="6096000" cy="3416320"/>
          </a:xfrm>
          <a:prstGeom prst="rect">
            <a:avLst/>
          </a:prstGeom>
        </p:spPr>
        <p:txBody>
          <a:bodyPr>
            <a:spAutoFit/>
          </a:bodyPr>
          <a:lstStyle/>
          <a:p>
            <a:r>
              <a:rPr lang="en-US" b="0" i="0" dirty="0" smtClean="0">
                <a:solidFill>
                  <a:srgbClr val="0070C0"/>
                </a:solidFill>
                <a:effectLst/>
                <a:latin typeface="Arial" panose="020B0604020202020204" pitchFamily="34" charset="0"/>
              </a:rPr>
              <a:t>In the wild, </a:t>
            </a:r>
            <a:r>
              <a:rPr lang="en-US" i="1" dirty="0" smtClean="0">
                <a:solidFill>
                  <a:srgbClr val="0070C0"/>
                </a:solidFill>
                <a:latin typeface="Arial" panose="020B0604020202020204" pitchFamily="34" charset="0"/>
              </a:rPr>
              <a:t>Blue Spruce</a:t>
            </a:r>
            <a:r>
              <a:rPr lang="en-US" b="0" i="0" dirty="0" smtClean="0">
                <a:solidFill>
                  <a:srgbClr val="0070C0"/>
                </a:solidFill>
                <a:effectLst/>
                <a:latin typeface="Arial" panose="020B0604020202020204" pitchFamily="34" charset="0"/>
              </a:rPr>
              <a:t> grows to about 23 m (75 </a:t>
            </a:r>
            <a:r>
              <a:rPr lang="en-US" b="0" i="0" dirty="0" err="1" smtClean="0">
                <a:solidFill>
                  <a:srgbClr val="0070C0"/>
                </a:solidFill>
                <a:effectLst/>
                <a:latin typeface="Arial" panose="020B0604020202020204" pitchFamily="34" charset="0"/>
              </a:rPr>
              <a:t>ft</a:t>
            </a:r>
            <a:r>
              <a:rPr lang="en-US" b="0" i="0" dirty="0" smtClean="0">
                <a:solidFill>
                  <a:srgbClr val="0070C0"/>
                </a:solidFill>
                <a:effectLst/>
                <a:latin typeface="Arial" panose="020B0604020202020204" pitchFamily="34" charset="0"/>
              </a:rPr>
              <a:t>), but when planted in parks and gardens it seldom exceeds 15 m (49 </a:t>
            </a:r>
            <a:r>
              <a:rPr lang="en-US" b="0" i="0" dirty="0" err="1" smtClean="0">
                <a:solidFill>
                  <a:srgbClr val="0070C0"/>
                </a:solidFill>
                <a:effectLst/>
                <a:latin typeface="Arial" panose="020B0604020202020204" pitchFamily="34" charset="0"/>
              </a:rPr>
              <a:t>ft</a:t>
            </a:r>
            <a:r>
              <a:rPr lang="en-US" b="0" i="0" dirty="0" smtClean="0">
                <a:solidFill>
                  <a:srgbClr val="0070C0"/>
                </a:solidFill>
                <a:effectLst/>
                <a:latin typeface="Arial" panose="020B0604020202020204" pitchFamily="34" charset="0"/>
              </a:rPr>
              <a:t>) tall by 5 m (16 </a:t>
            </a:r>
            <a:r>
              <a:rPr lang="en-US" b="0" i="0" dirty="0" err="1" smtClean="0">
                <a:solidFill>
                  <a:srgbClr val="0070C0"/>
                </a:solidFill>
                <a:effectLst/>
                <a:latin typeface="Arial" panose="020B0604020202020204" pitchFamily="34" charset="0"/>
              </a:rPr>
              <a:t>ft</a:t>
            </a:r>
            <a:r>
              <a:rPr lang="en-US" b="0" i="0" dirty="0" smtClean="0">
                <a:solidFill>
                  <a:srgbClr val="0070C0"/>
                </a:solidFill>
                <a:effectLst/>
                <a:latin typeface="Arial" panose="020B0604020202020204" pitchFamily="34" charset="0"/>
              </a:rPr>
              <a:t>) wide. It is a columnar or conical </a:t>
            </a:r>
            <a:r>
              <a:rPr lang="en-US" b="0" i="0" u="none" strike="noStrike" dirty="0" smtClean="0">
                <a:solidFill>
                  <a:srgbClr val="0070C0"/>
                </a:solidFill>
                <a:effectLst/>
                <a:latin typeface="Arial" panose="020B0604020202020204" pitchFamily="34" charset="0"/>
              </a:rPr>
              <a:t>evergreen</a:t>
            </a:r>
            <a:r>
              <a:rPr lang="en-US" b="0" i="0" dirty="0" smtClean="0">
                <a:solidFill>
                  <a:srgbClr val="0070C0"/>
                </a:solidFill>
                <a:effectLst/>
                <a:latin typeface="Arial" panose="020B0604020202020204" pitchFamily="34" charset="0"/>
              </a:rPr>
              <a:t> </a:t>
            </a:r>
            <a:r>
              <a:rPr lang="en-US" b="0" i="0" u="none" strike="noStrike" dirty="0" smtClean="0">
                <a:solidFill>
                  <a:srgbClr val="0070C0"/>
                </a:solidFill>
                <a:effectLst/>
                <a:latin typeface="Arial" panose="020B0604020202020204" pitchFamily="34" charset="0"/>
              </a:rPr>
              <a:t>conifer</a:t>
            </a:r>
            <a:r>
              <a:rPr lang="en-US" b="0" i="0" dirty="0" smtClean="0">
                <a:solidFill>
                  <a:srgbClr val="0070C0"/>
                </a:solidFill>
                <a:effectLst/>
                <a:latin typeface="Arial" panose="020B0604020202020204" pitchFamily="34" charset="0"/>
              </a:rPr>
              <a:t> with densely growing horizontal branches. It has scaly grey bark on the trunk with yellowish-brown branches.</a:t>
            </a:r>
          </a:p>
          <a:p>
            <a:r>
              <a:rPr lang="en-US" b="0" i="0" dirty="0" smtClean="0">
                <a:solidFill>
                  <a:srgbClr val="0070C0"/>
                </a:solidFill>
                <a:effectLst/>
                <a:latin typeface="Arial" panose="020B0604020202020204" pitchFamily="34" charset="0"/>
              </a:rPr>
              <a:t>Waxy grey-green leaves, up to 3 cm (1 in) long, are arranged radially on the shoots which curve upwards. The pale brown cones are up to 10 cm (4 in) long.</a:t>
            </a:r>
          </a:p>
          <a:p>
            <a:r>
              <a:rPr lang="en-US" b="0" i="0" dirty="0" smtClean="0">
                <a:solidFill>
                  <a:srgbClr val="0070C0"/>
                </a:solidFill>
                <a:effectLst/>
                <a:latin typeface="Arial" panose="020B0604020202020204" pitchFamily="34" charset="0"/>
              </a:rPr>
              <a:t>The </a:t>
            </a:r>
            <a:r>
              <a:rPr lang="en-US" b="0" i="0" u="none" strike="noStrike" dirty="0" smtClean="0">
                <a:solidFill>
                  <a:srgbClr val="0070C0"/>
                </a:solidFill>
                <a:effectLst/>
                <a:latin typeface="Arial" panose="020B0604020202020204" pitchFamily="34" charset="0"/>
              </a:rPr>
              <a:t>specific epithet</a:t>
            </a:r>
            <a:r>
              <a:rPr lang="en-US" b="0" i="0" dirty="0" smtClean="0">
                <a:solidFill>
                  <a:srgbClr val="0070C0"/>
                </a:solidFill>
                <a:effectLst/>
                <a:latin typeface="Arial" panose="020B0604020202020204" pitchFamily="34" charset="0"/>
              </a:rPr>
              <a:t> </a:t>
            </a:r>
            <a:r>
              <a:rPr lang="en-US" b="0" i="1" dirty="0" err="1" smtClean="0">
                <a:solidFill>
                  <a:srgbClr val="0070C0"/>
                </a:solidFill>
                <a:effectLst/>
                <a:latin typeface="Arial" panose="020B0604020202020204" pitchFamily="34" charset="0"/>
              </a:rPr>
              <a:t>pungens</a:t>
            </a:r>
            <a:r>
              <a:rPr lang="en-US" b="0" i="0" dirty="0" smtClean="0">
                <a:solidFill>
                  <a:srgbClr val="0070C0"/>
                </a:solidFill>
                <a:effectLst/>
                <a:latin typeface="Arial" panose="020B0604020202020204" pitchFamily="34" charset="0"/>
              </a:rPr>
              <a:t> means "sharply pointed", referring to the leaves.</a:t>
            </a:r>
          </a:p>
          <a:p>
            <a:r>
              <a:rPr lang="en-US" b="0" i="0" dirty="0" smtClean="0">
                <a:solidFill>
                  <a:srgbClr val="0070C0"/>
                </a:solidFill>
                <a:effectLst/>
                <a:latin typeface="Arial" panose="020B0604020202020204" pitchFamily="34" charset="0"/>
              </a:rPr>
              <a:t>The blue spruce is the State Tree of </a:t>
            </a:r>
            <a:r>
              <a:rPr lang="en-US" b="0" i="0" u="none" strike="noStrike" dirty="0" smtClean="0">
                <a:solidFill>
                  <a:srgbClr val="0070C0"/>
                </a:solidFill>
                <a:effectLst/>
                <a:latin typeface="Arial" panose="020B0604020202020204" pitchFamily="34" charset="0"/>
              </a:rPr>
              <a:t>Colorado</a:t>
            </a:r>
            <a:r>
              <a:rPr lang="en-US" b="0" i="0" dirty="0" smtClean="0">
                <a:solidFill>
                  <a:srgbClr val="0070C0"/>
                </a:solidFill>
                <a:effectLst/>
                <a:latin typeface="Arial" panose="020B0604020202020204" pitchFamily="34" charset="0"/>
              </a:rPr>
              <a:t>.</a:t>
            </a:r>
            <a:endParaRPr lang="en-US" b="0" i="0" dirty="0">
              <a:solidFill>
                <a:srgbClr val="0070C0"/>
              </a:solidFill>
              <a:effectLst/>
              <a:latin typeface="Arial" panose="020B0604020202020204" pitchFamily="34" charset="0"/>
            </a:endParaRPr>
          </a:p>
        </p:txBody>
      </p:sp>
    </p:spTree>
    <p:extLst>
      <p:ext uri="{BB962C8B-B14F-4D97-AF65-F5344CB8AC3E}">
        <p14:creationId xmlns:p14="http://schemas.microsoft.com/office/powerpoint/2010/main" val="665237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77" y="1418253"/>
            <a:ext cx="10515600" cy="496370"/>
          </a:xfrm>
        </p:spPr>
        <p:txBody>
          <a:bodyPr/>
          <a:lstStyle/>
          <a:p>
            <a:pPr lvl="0"/>
            <a:r>
              <a:rPr lang="en-US" b="1" u="sng" dirty="0" smtClean="0">
                <a:solidFill>
                  <a:schemeClr val="bg1"/>
                </a:solidFill>
              </a:rPr>
              <a:t>BALSAM TREE</a:t>
            </a:r>
            <a:endParaRPr lang="en-US" b="1" u="sng" dirty="0">
              <a:solidFill>
                <a:schemeClr val="bg1"/>
              </a:solidFill>
            </a:endParaRPr>
          </a:p>
        </p:txBody>
      </p:sp>
      <p:sp>
        <p:nvSpPr>
          <p:cNvPr id="3" name="Rectangle 2"/>
          <p:cNvSpPr/>
          <p:nvPr/>
        </p:nvSpPr>
        <p:spPr>
          <a:xfrm>
            <a:off x="0" y="2261443"/>
            <a:ext cx="7999444" cy="3693319"/>
          </a:xfrm>
          <a:prstGeom prst="rect">
            <a:avLst/>
          </a:prstGeom>
        </p:spPr>
        <p:txBody>
          <a:bodyPr wrap="square">
            <a:spAutoFit/>
          </a:bodyPr>
          <a:lstStyle/>
          <a:p>
            <a:r>
              <a:rPr lang="en-US" b="0" i="0" dirty="0" smtClean="0">
                <a:solidFill>
                  <a:srgbClr val="0070C0"/>
                </a:solidFill>
                <a:effectLst/>
                <a:latin typeface="Arial" panose="020B0604020202020204" pitchFamily="34" charset="0"/>
              </a:rPr>
              <a:t>Balsam fir is a small to medium-size </a:t>
            </a:r>
            <a:r>
              <a:rPr lang="en-US" b="0" i="0" u="none" strike="noStrike" dirty="0" smtClean="0">
                <a:solidFill>
                  <a:srgbClr val="0070C0"/>
                </a:solidFill>
                <a:effectLst/>
                <a:latin typeface="Arial" panose="020B0604020202020204" pitchFamily="34" charset="0"/>
              </a:rPr>
              <a:t>evergreen</a:t>
            </a:r>
            <a:r>
              <a:rPr lang="en-US" b="0" i="0" dirty="0" smtClean="0">
                <a:solidFill>
                  <a:srgbClr val="0070C0"/>
                </a:solidFill>
                <a:effectLst/>
                <a:latin typeface="Arial" panose="020B0604020202020204" pitchFamily="34" charset="0"/>
              </a:rPr>
              <a:t> </a:t>
            </a:r>
            <a:r>
              <a:rPr lang="en-US" b="0" i="0" u="none" strike="noStrike" dirty="0" smtClean="0">
                <a:solidFill>
                  <a:srgbClr val="0070C0"/>
                </a:solidFill>
                <a:effectLst/>
                <a:latin typeface="Arial" panose="020B0604020202020204" pitchFamily="34" charset="0"/>
              </a:rPr>
              <a:t>tree</a:t>
            </a:r>
            <a:r>
              <a:rPr lang="en-US" b="0" i="0" dirty="0" smtClean="0">
                <a:solidFill>
                  <a:srgbClr val="0070C0"/>
                </a:solidFill>
                <a:effectLst/>
                <a:latin typeface="Arial" panose="020B0604020202020204" pitchFamily="34" charset="0"/>
              </a:rPr>
              <a:t> typically 14–20 </a:t>
            </a:r>
            <a:r>
              <a:rPr lang="en-US" b="0" i="0" dirty="0" err="1" smtClean="0">
                <a:solidFill>
                  <a:srgbClr val="0070C0"/>
                </a:solidFill>
                <a:effectLst/>
                <a:latin typeface="Arial" panose="020B0604020202020204" pitchFamily="34" charset="0"/>
              </a:rPr>
              <a:t>metres</a:t>
            </a:r>
            <a:r>
              <a:rPr lang="en-US" b="0" i="0" dirty="0" smtClean="0">
                <a:solidFill>
                  <a:srgbClr val="0070C0"/>
                </a:solidFill>
                <a:effectLst/>
                <a:latin typeface="Arial" panose="020B0604020202020204" pitchFamily="34" charset="0"/>
              </a:rPr>
              <a:t> (46–66 </a:t>
            </a:r>
            <a:r>
              <a:rPr lang="en-US" b="0" i="0" dirty="0" err="1" smtClean="0">
                <a:solidFill>
                  <a:srgbClr val="0070C0"/>
                </a:solidFill>
                <a:effectLst/>
                <a:latin typeface="Arial" panose="020B0604020202020204" pitchFamily="34" charset="0"/>
              </a:rPr>
              <a:t>ft</a:t>
            </a:r>
            <a:r>
              <a:rPr lang="en-US" b="0" i="0" dirty="0" smtClean="0">
                <a:solidFill>
                  <a:srgbClr val="0070C0"/>
                </a:solidFill>
                <a:effectLst/>
                <a:latin typeface="Arial" panose="020B0604020202020204" pitchFamily="34" charset="0"/>
              </a:rPr>
              <a:t>) tall, occasionally reaching a height of 27 </a:t>
            </a:r>
            <a:r>
              <a:rPr lang="en-US" b="0" i="0" dirty="0" err="1" smtClean="0">
                <a:solidFill>
                  <a:srgbClr val="0070C0"/>
                </a:solidFill>
                <a:effectLst/>
                <a:latin typeface="Arial" panose="020B0604020202020204" pitchFamily="34" charset="0"/>
              </a:rPr>
              <a:t>metres</a:t>
            </a:r>
            <a:r>
              <a:rPr lang="en-US" b="0" i="0" dirty="0" smtClean="0">
                <a:solidFill>
                  <a:srgbClr val="0070C0"/>
                </a:solidFill>
                <a:effectLst/>
                <a:latin typeface="Arial" panose="020B0604020202020204" pitchFamily="34" charset="0"/>
              </a:rPr>
              <a:t> (89 </a:t>
            </a:r>
            <a:r>
              <a:rPr lang="en-US" b="0" i="0" dirty="0" err="1" smtClean="0">
                <a:solidFill>
                  <a:srgbClr val="0070C0"/>
                </a:solidFill>
                <a:effectLst/>
                <a:latin typeface="Arial" panose="020B0604020202020204" pitchFamily="34" charset="0"/>
              </a:rPr>
              <a:t>ft</a:t>
            </a:r>
            <a:r>
              <a:rPr lang="en-US" b="0" i="0" dirty="0" smtClean="0">
                <a:solidFill>
                  <a:srgbClr val="0070C0"/>
                </a:solidFill>
                <a:effectLst/>
                <a:latin typeface="Arial" panose="020B0604020202020204" pitchFamily="34" charset="0"/>
              </a:rPr>
              <a:t>). The narrow conic crown consists of dense, dark-green leaves. The </a:t>
            </a:r>
            <a:r>
              <a:rPr lang="en-US" b="0" i="0" u="none" strike="noStrike" dirty="0" smtClean="0">
                <a:solidFill>
                  <a:srgbClr val="0070C0"/>
                </a:solidFill>
                <a:effectLst/>
                <a:latin typeface="Arial" panose="020B0604020202020204" pitchFamily="34" charset="0"/>
              </a:rPr>
              <a:t>bark</a:t>
            </a:r>
            <a:r>
              <a:rPr lang="en-US" b="0" i="0" dirty="0" smtClean="0">
                <a:solidFill>
                  <a:srgbClr val="0070C0"/>
                </a:solidFill>
                <a:effectLst/>
                <a:latin typeface="Arial" panose="020B0604020202020204" pitchFamily="34" charset="0"/>
              </a:rPr>
              <a:t> on young trees is smooth, grey, and with </a:t>
            </a:r>
            <a:r>
              <a:rPr lang="en-US" b="0" i="0" u="none" strike="noStrike" dirty="0" smtClean="0">
                <a:solidFill>
                  <a:srgbClr val="0070C0"/>
                </a:solidFill>
                <a:effectLst/>
                <a:latin typeface="Arial" panose="020B0604020202020204" pitchFamily="34" charset="0"/>
              </a:rPr>
              <a:t>resin</a:t>
            </a:r>
            <a:r>
              <a:rPr lang="en-US" b="0" i="0" dirty="0" smtClean="0">
                <a:solidFill>
                  <a:srgbClr val="0070C0"/>
                </a:solidFill>
                <a:effectLst/>
                <a:latin typeface="Arial" panose="020B0604020202020204" pitchFamily="34" charset="0"/>
              </a:rPr>
              <a:t> blisters (which tend to spray when ruptured), becoming rough and fissured or scaly on old trees. The </a:t>
            </a:r>
            <a:r>
              <a:rPr lang="en-US" b="0" i="0" u="none" strike="noStrike" dirty="0" smtClean="0">
                <a:solidFill>
                  <a:srgbClr val="0070C0"/>
                </a:solidFill>
                <a:effectLst/>
                <a:latin typeface="Arial" panose="020B0604020202020204" pitchFamily="34" charset="0"/>
              </a:rPr>
              <a:t>leaves</a:t>
            </a:r>
            <a:r>
              <a:rPr lang="en-US" b="0" i="0" dirty="0" smtClean="0">
                <a:solidFill>
                  <a:srgbClr val="0070C0"/>
                </a:solidFill>
                <a:effectLst/>
                <a:latin typeface="Arial" panose="020B0604020202020204" pitchFamily="34" charset="0"/>
              </a:rPr>
              <a:t> are flat and needle-like, 15 to 30 mm (</a:t>
            </a:r>
            <a:r>
              <a:rPr lang="en-US" b="0" i="0" baseline="30000" dirty="0" smtClean="0">
                <a:solidFill>
                  <a:srgbClr val="0070C0"/>
                </a:solidFill>
                <a:effectLst/>
                <a:latin typeface="Arial" panose="020B0604020202020204" pitchFamily="34" charset="0"/>
              </a:rPr>
              <a:t>5</a:t>
            </a:r>
            <a:r>
              <a:rPr lang="en-US" b="0" i="0" dirty="0" smtClean="0">
                <a:solidFill>
                  <a:srgbClr val="0070C0"/>
                </a:solidFill>
                <a:effectLst/>
                <a:latin typeface="Arial" panose="020B0604020202020204" pitchFamily="34" charset="0"/>
              </a:rPr>
              <a:t>⁄</a:t>
            </a:r>
            <a:r>
              <a:rPr lang="en-US" b="0" i="0" baseline="-25000" dirty="0" smtClean="0">
                <a:solidFill>
                  <a:srgbClr val="0070C0"/>
                </a:solidFill>
                <a:effectLst/>
                <a:latin typeface="Arial" panose="020B0604020202020204" pitchFamily="34" charset="0"/>
              </a:rPr>
              <a:t>8</a:t>
            </a:r>
            <a:r>
              <a:rPr lang="en-US" b="0" i="0" dirty="0" smtClean="0">
                <a:solidFill>
                  <a:srgbClr val="0070C0"/>
                </a:solidFill>
                <a:effectLst/>
                <a:latin typeface="Arial" panose="020B0604020202020204" pitchFamily="34" charset="0"/>
              </a:rPr>
              <a:t> to 1 </a:t>
            </a:r>
            <a:r>
              <a:rPr lang="en-US" b="0" i="0" baseline="30000" dirty="0" smtClean="0">
                <a:solidFill>
                  <a:srgbClr val="0070C0"/>
                </a:solidFill>
                <a:effectLst/>
                <a:latin typeface="Arial" panose="020B0604020202020204" pitchFamily="34" charset="0"/>
              </a:rPr>
              <a:t>1</a:t>
            </a:r>
            <a:r>
              <a:rPr lang="en-US" b="0" i="0" dirty="0" smtClean="0">
                <a:solidFill>
                  <a:srgbClr val="0070C0"/>
                </a:solidFill>
                <a:effectLst/>
                <a:latin typeface="Arial" panose="020B0604020202020204" pitchFamily="34" charset="0"/>
              </a:rPr>
              <a:t>⁄</a:t>
            </a:r>
            <a:r>
              <a:rPr lang="en-US" b="0" i="0" baseline="-25000" dirty="0" smtClean="0">
                <a:solidFill>
                  <a:srgbClr val="0070C0"/>
                </a:solidFill>
                <a:effectLst/>
                <a:latin typeface="Arial" panose="020B0604020202020204" pitchFamily="34" charset="0"/>
              </a:rPr>
              <a:t>8</a:t>
            </a:r>
            <a:r>
              <a:rPr lang="en-US" b="0" i="0" dirty="0" smtClean="0">
                <a:solidFill>
                  <a:srgbClr val="0070C0"/>
                </a:solidFill>
                <a:effectLst/>
                <a:latin typeface="Arial" panose="020B0604020202020204" pitchFamily="34" charset="0"/>
              </a:rPr>
              <a:t> in) long, dark green above often with a small patch of </a:t>
            </a:r>
            <a:r>
              <a:rPr lang="en-US" b="0" i="0" u="none" strike="noStrike" dirty="0" smtClean="0">
                <a:solidFill>
                  <a:srgbClr val="0070C0"/>
                </a:solidFill>
                <a:effectLst/>
                <a:latin typeface="Arial" panose="020B0604020202020204" pitchFamily="34" charset="0"/>
              </a:rPr>
              <a:t>stomata</a:t>
            </a:r>
            <a:r>
              <a:rPr lang="en-US" b="0" i="0" dirty="0" smtClean="0">
                <a:solidFill>
                  <a:srgbClr val="0070C0"/>
                </a:solidFill>
                <a:effectLst/>
                <a:latin typeface="Arial" panose="020B0604020202020204" pitchFamily="34" charset="0"/>
              </a:rPr>
              <a:t> near the tip, and two white stomatal bands below, and a slightly notched tip. They are arranged spirally on the shoot, but with the leaf bases twisted so that the leaves appear to be in two more-or-less horizontal rows on either side of the shoot. The needles become shorter and thicker the higher they are on the tree. The </a:t>
            </a:r>
            <a:r>
              <a:rPr lang="en-US" b="0" i="0" u="none" strike="noStrike" dirty="0" smtClean="0">
                <a:solidFill>
                  <a:srgbClr val="0070C0"/>
                </a:solidFill>
                <a:effectLst/>
                <a:latin typeface="Arial" panose="020B0604020202020204" pitchFamily="34" charset="0"/>
              </a:rPr>
              <a:t>seed cones</a:t>
            </a:r>
            <a:r>
              <a:rPr lang="en-US" b="0" i="0" dirty="0" smtClean="0">
                <a:solidFill>
                  <a:srgbClr val="0070C0"/>
                </a:solidFill>
                <a:effectLst/>
                <a:latin typeface="Arial" panose="020B0604020202020204" pitchFamily="34" charset="0"/>
              </a:rPr>
              <a:t> are erect, 40 to 80 mm (1 </a:t>
            </a:r>
            <a:r>
              <a:rPr lang="en-US" b="0" i="0" baseline="30000" dirty="0" smtClean="0">
                <a:solidFill>
                  <a:srgbClr val="0070C0"/>
                </a:solidFill>
                <a:effectLst/>
                <a:latin typeface="Arial" panose="020B0604020202020204" pitchFamily="34" charset="0"/>
              </a:rPr>
              <a:t>1</a:t>
            </a:r>
            <a:r>
              <a:rPr lang="en-US" b="0" i="0" dirty="0" smtClean="0">
                <a:solidFill>
                  <a:srgbClr val="0070C0"/>
                </a:solidFill>
                <a:effectLst/>
                <a:latin typeface="Arial" panose="020B0604020202020204" pitchFamily="34" charset="0"/>
              </a:rPr>
              <a:t>⁄</a:t>
            </a:r>
            <a:r>
              <a:rPr lang="en-US" b="0" i="0" baseline="-25000" dirty="0" smtClean="0">
                <a:solidFill>
                  <a:srgbClr val="0070C0"/>
                </a:solidFill>
                <a:effectLst/>
                <a:latin typeface="Arial" panose="020B0604020202020204" pitchFamily="34" charset="0"/>
              </a:rPr>
              <a:t>2</a:t>
            </a:r>
            <a:r>
              <a:rPr lang="en-US" b="0" i="0" dirty="0" smtClean="0">
                <a:solidFill>
                  <a:srgbClr val="0070C0"/>
                </a:solidFill>
                <a:effectLst/>
                <a:latin typeface="Arial" panose="020B0604020202020204" pitchFamily="34" charset="0"/>
              </a:rPr>
              <a:t> to 3 </a:t>
            </a:r>
            <a:r>
              <a:rPr lang="en-US" b="0" i="0" baseline="30000" dirty="0" smtClean="0">
                <a:solidFill>
                  <a:srgbClr val="0070C0"/>
                </a:solidFill>
                <a:effectLst/>
                <a:latin typeface="Arial" panose="020B0604020202020204" pitchFamily="34" charset="0"/>
              </a:rPr>
              <a:t>1</a:t>
            </a:r>
            <a:r>
              <a:rPr lang="en-US" b="0" i="0" dirty="0" smtClean="0">
                <a:solidFill>
                  <a:srgbClr val="0070C0"/>
                </a:solidFill>
                <a:effectLst/>
                <a:latin typeface="Arial" panose="020B0604020202020204" pitchFamily="34" charset="0"/>
              </a:rPr>
              <a:t>⁄</a:t>
            </a:r>
            <a:r>
              <a:rPr lang="en-US" b="0" i="0" baseline="-25000" dirty="0" smtClean="0">
                <a:solidFill>
                  <a:srgbClr val="0070C0"/>
                </a:solidFill>
                <a:effectLst/>
                <a:latin typeface="Arial" panose="020B0604020202020204" pitchFamily="34" charset="0"/>
              </a:rPr>
              <a:t>4</a:t>
            </a:r>
            <a:r>
              <a:rPr lang="en-US" b="0" i="0" dirty="0" smtClean="0">
                <a:solidFill>
                  <a:srgbClr val="0070C0"/>
                </a:solidFill>
                <a:effectLst/>
                <a:latin typeface="Arial" panose="020B0604020202020204" pitchFamily="34" charset="0"/>
              </a:rPr>
              <a:t> in) long, dark purple, ripening brown and disintegrating to release the winged </a:t>
            </a:r>
            <a:r>
              <a:rPr lang="en-US" b="0" i="0" u="none" strike="noStrike" dirty="0" smtClean="0">
                <a:solidFill>
                  <a:srgbClr val="0070C0"/>
                </a:solidFill>
                <a:effectLst/>
                <a:latin typeface="Arial" panose="020B0604020202020204" pitchFamily="34" charset="0"/>
              </a:rPr>
              <a:t>seeds</a:t>
            </a:r>
            <a:r>
              <a:rPr lang="en-US" b="0" i="0" dirty="0" smtClean="0">
                <a:solidFill>
                  <a:srgbClr val="0070C0"/>
                </a:solidFill>
                <a:effectLst/>
                <a:latin typeface="Arial" panose="020B0604020202020204" pitchFamily="34" charset="0"/>
              </a:rPr>
              <a:t> in September.</a:t>
            </a:r>
            <a:endParaRPr lang="en-US" dirty="0">
              <a:solidFill>
                <a:srgbClr val="0070C0"/>
              </a:solidFill>
            </a:endParaRPr>
          </a:p>
        </p:txBody>
      </p:sp>
    </p:spTree>
    <p:extLst>
      <p:ext uri="{BB962C8B-B14F-4D97-AF65-F5344CB8AC3E}">
        <p14:creationId xmlns:p14="http://schemas.microsoft.com/office/powerpoint/2010/main" val="3738488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77" y="1418253"/>
            <a:ext cx="10515600" cy="496370"/>
          </a:xfrm>
        </p:spPr>
        <p:txBody>
          <a:bodyPr/>
          <a:lstStyle/>
          <a:p>
            <a:r>
              <a:rPr lang="en-US" b="1" u="sng" dirty="0" smtClean="0">
                <a:solidFill>
                  <a:schemeClr val="bg1"/>
                </a:solidFill>
              </a:rPr>
              <a:t>ARTIFICAL TREES</a:t>
            </a:r>
            <a:endParaRPr lang="en-US" b="1" u="sng" dirty="0">
              <a:solidFill>
                <a:schemeClr val="bg1"/>
              </a:solidFill>
            </a:endParaRPr>
          </a:p>
        </p:txBody>
      </p:sp>
      <p:sp>
        <p:nvSpPr>
          <p:cNvPr id="3" name="Rectangle 2"/>
          <p:cNvSpPr/>
          <p:nvPr/>
        </p:nvSpPr>
        <p:spPr>
          <a:xfrm>
            <a:off x="267477" y="2500233"/>
            <a:ext cx="6096000" cy="2585323"/>
          </a:xfrm>
          <a:prstGeom prst="rect">
            <a:avLst/>
          </a:prstGeom>
        </p:spPr>
        <p:txBody>
          <a:bodyPr>
            <a:spAutoFit/>
          </a:bodyPr>
          <a:lstStyle/>
          <a:p>
            <a:r>
              <a:rPr lang="en-US" b="0" i="0" dirty="0" smtClean="0">
                <a:solidFill>
                  <a:srgbClr val="0070C0"/>
                </a:solidFill>
                <a:effectLst/>
                <a:latin typeface="Arial" panose="020B0604020202020204" pitchFamily="34" charset="0"/>
              </a:rPr>
              <a:t>An </a:t>
            </a:r>
            <a:r>
              <a:rPr lang="en-US" b="1" i="0" dirty="0" smtClean="0">
                <a:solidFill>
                  <a:srgbClr val="0070C0"/>
                </a:solidFill>
                <a:effectLst/>
                <a:latin typeface="Arial" panose="020B0604020202020204" pitchFamily="34" charset="0"/>
              </a:rPr>
              <a:t>artificial Christmas trees</a:t>
            </a:r>
            <a:r>
              <a:rPr lang="en-US" b="0" i="0" dirty="0" smtClean="0">
                <a:solidFill>
                  <a:srgbClr val="0070C0"/>
                </a:solidFill>
                <a:effectLst/>
                <a:latin typeface="Arial" panose="020B0604020202020204" pitchFamily="34" charset="0"/>
              </a:rPr>
              <a:t> is an artificial pine and fir tree manufactured for the specific purpose of use as a </a:t>
            </a:r>
            <a:r>
              <a:rPr lang="en-US" b="0" i="0" u="none" strike="noStrike" dirty="0" smtClean="0">
                <a:solidFill>
                  <a:srgbClr val="0070C0"/>
                </a:solidFill>
                <a:effectLst/>
                <a:latin typeface="Arial" panose="020B0604020202020204" pitchFamily="34" charset="0"/>
              </a:rPr>
              <a:t>Christmas tree</a:t>
            </a:r>
            <a:r>
              <a:rPr lang="en-US" b="0" i="0" dirty="0" smtClean="0">
                <a:solidFill>
                  <a:srgbClr val="0070C0"/>
                </a:solidFill>
                <a:effectLst/>
                <a:latin typeface="Arial" panose="020B0604020202020204" pitchFamily="34" charset="0"/>
              </a:rPr>
              <a:t>. The earliest artificial Christmas trees were wooden, tree-shaped pyramids or feather trees, both developed by Germans. Most modern trees are made of </a:t>
            </a:r>
            <a:r>
              <a:rPr lang="en-US" b="0" i="0" u="none" strike="noStrike" dirty="0" smtClean="0">
                <a:solidFill>
                  <a:srgbClr val="0070C0"/>
                </a:solidFill>
                <a:effectLst/>
                <a:latin typeface="Arial" panose="020B0604020202020204" pitchFamily="34" charset="0"/>
              </a:rPr>
              <a:t>polyvinyl chloride</a:t>
            </a:r>
            <a:r>
              <a:rPr lang="en-US" b="0" i="0" dirty="0" smtClean="0">
                <a:solidFill>
                  <a:srgbClr val="0070C0"/>
                </a:solidFill>
                <a:effectLst/>
                <a:latin typeface="Arial" panose="020B0604020202020204" pitchFamily="34" charset="0"/>
              </a:rPr>
              <a:t> (PVC) but many other types of trees have been and are available, including </a:t>
            </a:r>
            <a:r>
              <a:rPr lang="en-US" b="0" i="0" u="none" strike="noStrike" dirty="0" smtClean="0">
                <a:solidFill>
                  <a:srgbClr val="0070C0"/>
                </a:solidFill>
                <a:effectLst/>
                <a:latin typeface="Arial" panose="020B0604020202020204" pitchFamily="34" charset="0"/>
              </a:rPr>
              <a:t>aluminum Christmas trees</a:t>
            </a:r>
            <a:r>
              <a:rPr lang="en-US" b="0" i="0" dirty="0" smtClean="0">
                <a:solidFill>
                  <a:srgbClr val="0070C0"/>
                </a:solidFill>
                <a:effectLst/>
                <a:latin typeface="Arial" panose="020B0604020202020204" pitchFamily="34" charset="0"/>
              </a:rPr>
              <a:t> and </a:t>
            </a:r>
            <a:r>
              <a:rPr lang="en-US" b="0" i="0" u="none" strike="noStrike" dirty="0" smtClean="0">
                <a:solidFill>
                  <a:srgbClr val="0070C0"/>
                </a:solidFill>
                <a:effectLst/>
                <a:latin typeface="Arial" panose="020B0604020202020204" pitchFamily="34" charset="0"/>
              </a:rPr>
              <a:t>fiber-optic illuminated</a:t>
            </a:r>
            <a:r>
              <a:rPr lang="en-US" b="0" i="0" dirty="0" smtClean="0">
                <a:solidFill>
                  <a:srgbClr val="0070C0"/>
                </a:solidFill>
                <a:effectLst/>
                <a:latin typeface="Arial" panose="020B0604020202020204" pitchFamily="34" charset="0"/>
              </a:rPr>
              <a:t> Christmas trees.</a:t>
            </a:r>
            <a:endParaRPr lang="en-US" dirty="0">
              <a:solidFill>
                <a:srgbClr val="0070C0"/>
              </a:solidFill>
            </a:endParaRPr>
          </a:p>
        </p:txBody>
      </p:sp>
    </p:spTree>
    <p:extLst>
      <p:ext uri="{BB962C8B-B14F-4D97-AF65-F5344CB8AC3E}">
        <p14:creationId xmlns:p14="http://schemas.microsoft.com/office/powerpoint/2010/main" val="3968409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77" y="1418253"/>
            <a:ext cx="10515600" cy="496370"/>
          </a:xfrm>
        </p:spPr>
        <p:txBody>
          <a:bodyPr/>
          <a:lstStyle/>
          <a:p>
            <a:pPr lvl="0"/>
            <a:r>
              <a:rPr lang="en-US" b="1" u="sng" dirty="0" smtClean="0">
                <a:solidFill>
                  <a:schemeClr val="bg1"/>
                </a:solidFill>
              </a:rPr>
              <a:t>Snowy Aspen Spruce Christmas Tree</a:t>
            </a:r>
            <a:endParaRPr lang="en-US" b="1" u="sng"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496" y="2468238"/>
            <a:ext cx="3868414" cy="4075144"/>
          </a:xfrm>
          <a:prstGeom prst="rect">
            <a:avLst/>
          </a:prstGeom>
        </p:spPr>
      </p:pic>
    </p:spTree>
    <p:extLst>
      <p:ext uri="{BB962C8B-B14F-4D97-AF65-F5344CB8AC3E}">
        <p14:creationId xmlns:p14="http://schemas.microsoft.com/office/powerpoint/2010/main" val="1326357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77" y="1418253"/>
            <a:ext cx="10515600" cy="496370"/>
          </a:xfrm>
        </p:spPr>
        <p:txBody>
          <a:bodyPr/>
          <a:lstStyle/>
          <a:p>
            <a:pPr lvl="0"/>
            <a:r>
              <a:rPr lang="en-US" sz="3600" b="1" u="sng" dirty="0" smtClean="0">
                <a:solidFill>
                  <a:schemeClr val="bg1"/>
                </a:solidFill>
              </a:rPr>
              <a:t>Artificial Christmas Tree With Real Fee(PE) Needles</a:t>
            </a:r>
            <a:endParaRPr lang="en-US" sz="3600" b="1" u="sng" dirty="0">
              <a:solidFill>
                <a:schemeClr val="bg1"/>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3349" y="1918226"/>
            <a:ext cx="4077941" cy="4939774"/>
          </a:xfrm>
          <a:prstGeom prst="rect">
            <a:avLst/>
          </a:prstGeom>
        </p:spPr>
      </p:pic>
    </p:spTree>
    <p:extLst>
      <p:ext uri="{BB962C8B-B14F-4D97-AF65-F5344CB8AC3E}">
        <p14:creationId xmlns:p14="http://schemas.microsoft.com/office/powerpoint/2010/main" val="2351820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133</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NATURAL TREES</vt:lpstr>
      <vt:lpstr>BLUE SPRUCE TREE</vt:lpstr>
      <vt:lpstr>BALSAM TREE</vt:lpstr>
      <vt:lpstr>ARTIFICAL TREES</vt:lpstr>
      <vt:lpstr>Snowy Aspen Spruce Christmas Tree</vt:lpstr>
      <vt:lpstr>Artificial Christmas Tree With Real Fee(PE) Needles</vt:lpstr>
    </vt:vector>
  </TitlesOfParts>
  <Company>National Institute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eclguest</dc:creator>
  <cp:lastModifiedBy>eclguest</cp:lastModifiedBy>
  <cp:revision>6</cp:revision>
  <dcterms:created xsi:type="dcterms:W3CDTF">2017-12-13T07:45:02Z</dcterms:created>
  <dcterms:modified xsi:type="dcterms:W3CDTF">2017-12-13T08:38:47Z</dcterms:modified>
</cp:coreProperties>
</file>