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ejemplos.co/20-ejemplos-de-perifericos-mixtos/#ixzz5IVcc9y4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egsa.com.ar/Dic/periferico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jemplos.co/20-ejemplos-de-perifericos-mixtos/#ixzz5Fn5BlJv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ejemplos.co/20-ejemplos-de-perifericos-mixtos/#ixzz5GQJajv5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ejemplos.co/20-ejemplos-de-perifericos-mixtos/#ixzz5GQKTlmA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ejemplos.co/20-ejemplos-de-perifericos-mixtos/#ixzz5GQLk96f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Internet_Protocol" TargetMode="External"/><Relationship Id="rId3" Type="http://schemas.openxmlformats.org/officeDocument/2006/relationships/hyperlink" Target="https://es.wikipedia.org/wiki/Router#cite_note-1" TargetMode="External"/><Relationship Id="rId7" Type="http://schemas.openxmlformats.org/officeDocument/2006/relationships/hyperlink" Target="https://es.wikipedia.org/wiki/Subred" TargetMode="External"/><Relationship Id="rId2" Type="http://schemas.openxmlformats.org/officeDocument/2006/relationships/hyperlink" Target="https://es.wikipedia.org/wiki/Modelo_OS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Capa_de_red" TargetMode="External"/><Relationship Id="rId5" Type="http://schemas.openxmlformats.org/officeDocument/2006/relationships/hyperlink" Target="https://es.wikipedia.org/wiki/Router#cite_note-3" TargetMode="External"/><Relationship Id="rId10" Type="http://schemas.openxmlformats.org/officeDocument/2006/relationships/image" Target="../media/image5.jpeg"/><Relationship Id="rId4" Type="http://schemas.openxmlformats.org/officeDocument/2006/relationships/hyperlink" Target="https://es.wikipedia.org/wiki/Router#cite_note-2" TargetMode="External"/><Relationship Id="rId9" Type="http://schemas.openxmlformats.org/officeDocument/2006/relationships/hyperlink" Target="https://es.wikipedia.org/wiki/Puente_de_re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ejemplos.co/20-ejemplos-de-perifericos-mixtos/#ixzz5IVatjbr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ejemplos.co/20-ejemplos-de-perifericos-mixtos/#ixzz5IVbopgb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43956" y="1278229"/>
            <a:ext cx="9057626" cy="2262781"/>
          </a:xfrm>
        </p:spPr>
        <p:txBody>
          <a:bodyPr>
            <a:normAutofit/>
          </a:bodyPr>
          <a:lstStyle/>
          <a:p>
            <a:r>
              <a:rPr lang="es-CO" sz="4800" b="1" i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DISPOSITIVOS DE ENTRADA   </a:t>
            </a:r>
            <a:br>
              <a:rPr lang="es-CO" sz="4800" b="1" i="1" dirty="0" smtClean="0">
                <a:latin typeface="Aparajita" panose="020B0604020202020204" pitchFamily="34" charset="0"/>
                <a:cs typeface="Aparajita" panose="020B0604020202020204" pitchFamily="34" charset="0"/>
              </a:rPr>
            </a:br>
            <a:r>
              <a:rPr lang="es-CO" sz="4800" b="1" i="1" dirty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r>
              <a:rPr lang="es-CO" sz="4800" b="1" i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         Y SALIDA.</a:t>
            </a:r>
            <a:endParaRPr lang="es-CO" sz="4800" b="1" i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3" y="33256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CO" sz="3200" b="1" i="1" dirty="0" err="1"/>
              <a:t>HUBs</a:t>
            </a:r>
            <a:r>
              <a:rPr lang="es-CO" sz="3200" b="1" i="1" dirty="0"/>
              <a:t> de puertos USB. 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00568" y="1237614"/>
            <a:ext cx="8012526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Adaptadores que permiten multiplicar este tipo de puertos bidireccionales, fungen a su vez como periféricos mixtos al potenciar el volumen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 de entrada y salida de datos de otros periféricos a su vez.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/>
            </a:r>
            <a:b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</a:b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/>
            </a:r>
            <a:b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</a:b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Fuente: </a:t>
            </a: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Open Sans"/>
                <a:hlinkClick r:id="rId2"/>
              </a:rPr>
              <a:t>http://www.ejemplos.co/20-ejemplos-de-perifericos-mixtos/#ixzz5IVcc9y48</a:t>
            </a: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3" name="Picture 3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285" y="3256722"/>
            <a:ext cx="4574475" cy="2030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1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sz="4000" dirty="0" smtClean="0"/>
              <a:t>                   </a:t>
            </a:r>
            <a:r>
              <a:rPr lang="es-CO" sz="6000" b="1" i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¿</a:t>
            </a:r>
            <a:r>
              <a:rPr lang="es-CO" sz="5400" b="1" i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Qué son?</a:t>
            </a:r>
            <a:endParaRPr lang="es-CO" sz="5400" b="1" i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Un periférico mixto es aquel </a:t>
            </a:r>
            <a:r>
              <a:rPr lang="es-CO" dirty="0">
                <a:hlinkClick r:id="rId2"/>
              </a:rPr>
              <a:t>periférico</a:t>
            </a:r>
            <a:r>
              <a:rPr lang="es-CO" dirty="0"/>
              <a:t> que puede cumplir funciones tanto de entrada como de salida. También son llamados dispositivos </a:t>
            </a:r>
            <a:r>
              <a:rPr lang="es-CO"/>
              <a:t>de </a:t>
            </a:r>
            <a:r>
              <a:rPr lang="es-CO" smtClean="0"/>
              <a:t>entrada-salida.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r>
              <a:rPr lang="es-CO" dirty="0"/>
              <a:t>Los periféricos de computadora pueden clasificarse según el sentido del flujo principal de datos: de entrada, de salida, mixto. Algunas bibliografías incluyen otras categorías como de almacenamiento, de comunicación, que pueden ser incluidas dentro de la categoría "mixto".</a:t>
            </a:r>
          </a:p>
        </p:txBody>
      </p:sp>
    </p:spTree>
    <p:extLst>
      <p:ext uri="{BB962C8B-B14F-4D97-AF65-F5344CB8AC3E}">
        <p14:creationId xmlns:p14="http://schemas.microsoft.com/office/powerpoint/2010/main" val="284170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6600" b="1" i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          </a:t>
            </a:r>
            <a:r>
              <a:rPr lang="es-CO" sz="5400" b="1" i="1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Smartphones</a:t>
            </a:r>
            <a:endParaRPr lang="es-CO" sz="5400" i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Los celulares contemporáneos tienen plena capacidad de conexión con la computadora, permitiendo la entrada y salida de información, aplicaciones y datos de toda índole, desde y hacia ambos aparatos.</a:t>
            </a:r>
            <a:br>
              <a:rPr lang="es-CO" dirty="0"/>
            </a:br>
            <a:r>
              <a:rPr lang="es-CO" dirty="0" smtClean="0"/>
              <a:t>Fuente</a:t>
            </a:r>
            <a:r>
              <a:rPr lang="es-CO" dirty="0"/>
              <a:t>: </a:t>
            </a:r>
            <a:r>
              <a:rPr lang="es-CO" dirty="0">
                <a:hlinkClick r:id="rId2"/>
              </a:rPr>
              <a:t>http://www.ejemplos.co/20-ejemplos-de-perifericos-mixtos/#</a:t>
            </a:r>
            <a:r>
              <a:rPr lang="es-CO" dirty="0" smtClean="0">
                <a:hlinkClick r:id="rId2"/>
              </a:rPr>
              <a:t>ixzz5Fn5BlJvE</a:t>
            </a:r>
            <a:endParaRPr lang="es-CO" dirty="0">
              <a:hlinkClick r:id="rId2"/>
            </a:endParaRPr>
          </a:p>
          <a:p>
            <a:endParaRPr lang="es-CO" dirty="0"/>
          </a:p>
        </p:txBody>
      </p:sp>
      <p:pic>
        <p:nvPicPr>
          <p:cNvPr id="4" name="Imagen 3" descr="Resultado de imagen para Smartphones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0639" y="3567449"/>
            <a:ext cx="4402910" cy="2572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80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5400" b="1" i="1" dirty="0">
                <a:latin typeface="Aparajita" panose="020B0604020202020204" pitchFamily="34" charset="0"/>
                <a:cs typeface="Aparajita" panose="020B0604020202020204" pitchFamily="34" charset="0"/>
              </a:rPr>
              <a:t>Pantallas táctiles</a:t>
            </a:r>
            <a:r>
              <a:rPr lang="es-CO" sz="5400" i="1" dirty="0">
                <a:latin typeface="Aparajita" panose="020B0604020202020204" pitchFamily="34" charset="0"/>
                <a:cs typeface="Aparajita" panose="020B0604020202020204" pitchFamily="34" charset="0"/>
              </a:rPr>
              <a:t>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1600" dirty="0"/>
              <a:t>Cumple a la vez el propósito de emitir información visual al operador de la computadora, tal y como los monitores convencionales, pero también permite introducir datos mediante el tacto.</a:t>
            </a:r>
            <a:br>
              <a:rPr lang="es-CO" sz="1600" dirty="0"/>
            </a:br>
            <a:r>
              <a:rPr lang="es-CO" sz="1600" dirty="0" smtClean="0"/>
              <a:t>Fuente</a:t>
            </a:r>
            <a:r>
              <a:rPr lang="es-CO" sz="1600" dirty="0"/>
              <a:t>: </a:t>
            </a:r>
            <a:r>
              <a:rPr lang="es-CO" sz="1600" dirty="0">
                <a:hlinkClick r:id="rId2"/>
              </a:rPr>
              <a:t>http://www.ejemplos.co/20-ejemplos-de-perifericos-mixtos/#</a:t>
            </a:r>
            <a:r>
              <a:rPr lang="es-CO" sz="1600" dirty="0" smtClean="0">
                <a:hlinkClick r:id="rId2"/>
              </a:rPr>
              <a:t>ixzz5GQJajv5N</a:t>
            </a:r>
            <a:endParaRPr lang="es-CO" sz="1600" dirty="0" smtClean="0"/>
          </a:p>
          <a:p>
            <a:endParaRPr lang="es-CO" sz="1600" dirty="0"/>
          </a:p>
        </p:txBody>
      </p:sp>
      <p:pic>
        <p:nvPicPr>
          <p:cNvPr id="4" name="Imagen 3" descr="Imagen relacionad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683" y="3348507"/>
            <a:ext cx="4063889" cy="2562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547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4800" b="1" i="1" dirty="0">
                <a:latin typeface="Aparajita" panose="020B0604020202020204" pitchFamily="34" charset="0"/>
                <a:cs typeface="Aparajita" panose="020B0604020202020204" pitchFamily="34" charset="0"/>
              </a:rPr>
              <a:t>Reproductores Mp3</a:t>
            </a:r>
            <a:r>
              <a:rPr lang="es-CO" sz="4800" i="1" dirty="0">
                <a:latin typeface="Aparajita" panose="020B0604020202020204" pitchFamily="34" charset="0"/>
                <a:cs typeface="Aparajita" panose="020B0604020202020204" pitchFamily="34" charset="0"/>
              </a:rPr>
              <a:t>.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408908" y="2121645"/>
            <a:ext cx="8186857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Los aparatos musicales portátiles contemporáneos (</a:t>
            </a:r>
            <a:r>
              <a:rPr kumimoji="0" lang="es-CO" altLang="es-CO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iPods</a:t>
            </a:r>
            <a:r>
              <a:rPr kumimoji="0" lang="es-CO" altLang="es-CO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, etc.) permiten el ingreso de información musical (entrada)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 desde la computadora y su reproducción mediante audífonos (salida).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Fuente: </a:t>
            </a:r>
            <a:r>
              <a:rPr kumimoji="0" lang="es-CO" altLang="es-CO" sz="12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Open Sans"/>
                <a:hlinkClick r:id="rId2"/>
              </a:rPr>
              <a:t>http://www.ejemplos.co/20-ejemplos-de-perifericos-mixtos/#ixzz5GQKTlmAd</a:t>
            </a: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 descr="Resultado de imagen para Reproductores Mp3.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250" y="3216833"/>
            <a:ext cx="2562225" cy="2562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5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4400" b="1" i="1" dirty="0">
                <a:latin typeface="Aparajita" panose="020B0604020202020204" pitchFamily="34" charset="0"/>
                <a:cs typeface="Aparajita" panose="020B0604020202020204" pitchFamily="34" charset="0"/>
              </a:rPr>
              <a:t>Transmisores Bluetooth</a:t>
            </a:r>
            <a:r>
              <a:rPr lang="es-CO" sz="6600" i="1" dirty="0">
                <a:latin typeface="Aparajita" panose="020B0604020202020204" pitchFamily="34" charset="0"/>
                <a:cs typeface="Aparajita" panose="020B0604020202020204" pitchFamily="34" charset="0"/>
              </a:rPr>
              <a:t>.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460423" y="1905000"/>
            <a:ext cx="8390438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Aparatos de transmisión radial de baja frecuencia para comunicar a su vez diversos periféricos o incluso computadores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enteros, son bidireccionales e inalámbricos pero de corto alcance.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Fuente: </a:t>
            </a:r>
            <a:r>
              <a:rPr kumimoji="0" lang="es-CO" altLang="es-CO" sz="12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Open Sans"/>
                <a:hlinkClick r:id="rId2"/>
              </a:rPr>
              <a:t>http://www.ejemplos.co/20-ejemplos-de-perifericos-mixtos/#ixzz5GQLk96f3</a:t>
            </a: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5" name="Picture 3" descr="Resultado de imagen para transmisores de bluetoo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752" y="3012996"/>
            <a:ext cx="3714608" cy="287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22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5400" b="1" i="1" dirty="0" err="1" smtClean="0">
                <a:latin typeface="Aparajita" panose="020B0604020202020204" pitchFamily="34" charset="0"/>
                <a:cs typeface="Aparajita" panose="020B0604020202020204" pitchFamily="34" charset="0"/>
              </a:rPr>
              <a:t>Router</a:t>
            </a:r>
            <a:r>
              <a:rPr lang="es-CO" sz="5400" b="1" i="1" dirty="0" smtClean="0">
                <a:latin typeface="Aparajita" panose="020B0604020202020204" pitchFamily="34" charset="0"/>
                <a:cs typeface="Aparajita" panose="020B0604020202020204" pitchFamily="34" charset="0"/>
              </a:rPr>
              <a:t> </a:t>
            </a:r>
            <a:endParaRPr lang="es-CO" sz="5400" b="1" i="1" dirty="0">
              <a:latin typeface="Aparajita" panose="020B0604020202020204" pitchFamily="34" charset="0"/>
              <a:cs typeface="Aparajita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1184" y="1569447"/>
            <a:ext cx="6889638" cy="3929832"/>
          </a:xfrm>
        </p:spPr>
        <p:txBody>
          <a:bodyPr/>
          <a:lstStyle/>
          <a:p>
            <a:pPr marL="0" lvl="0" indent="0" algn="ctr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CO" altLang="es-CO" sz="1600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                  </a:t>
            </a:r>
            <a:endParaRPr lang="es-CO" altLang="es-CO" sz="1600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CO" altLang="es-CO" sz="12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encaminadores en el </a:t>
            </a:r>
            <a:r>
              <a:rPr lang="es-CO" altLang="es-CO" sz="1200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Modelo OSI"/>
              </a:rPr>
              <a:t>modelo OSI</a:t>
            </a:r>
            <a:r>
              <a:rPr lang="es-CO" altLang="es-CO" sz="12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O" altLang="es-CO" dirty="0">
              <a:solidFill>
                <a:schemeClr val="tx1"/>
              </a:solidFill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s-CO" altLang="es-CO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 </a:t>
            </a:r>
            <a:r>
              <a:rPr lang="es-CO" altLang="es-CO" sz="1400" b="1" i="1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r>
              <a:rPr lang="es-CO" altLang="es-CO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—también conocido como </a:t>
            </a:r>
            <a:r>
              <a:rPr lang="es-CO" altLang="es-CO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enrutador</a:t>
            </a:r>
            <a:r>
              <a:rPr lang="es-CO" altLang="es-CO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CO" altLang="es-CO" sz="1400" baseline="30000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1</a:t>
            </a:r>
            <a:r>
              <a:rPr lang="es-CO" altLang="es-CO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r>
              <a:rPr lang="es-CO" altLang="es-CO" sz="1400" baseline="30000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2</a:t>
            </a:r>
            <a:r>
              <a:rPr lang="es-CO" altLang="es-CO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 o </a:t>
            </a:r>
            <a:r>
              <a:rPr lang="es-CO" altLang="es-CO" sz="1400" b="1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rúter</a:t>
            </a:r>
            <a:r>
              <a:rPr lang="es-CO" altLang="es-CO" sz="1400" baseline="30000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3</a:t>
            </a:r>
            <a:r>
              <a:rPr lang="es-CO" altLang="es-CO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​— es un dispositivo que proporciona conectividad a </a:t>
            </a:r>
            <a:r>
              <a:rPr lang="es-CO" altLang="es-CO" sz="1400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 tooltip="Capa de red"/>
              </a:rPr>
              <a:t>nivel de red</a:t>
            </a:r>
            <a:r>
              <a:rPr lang="es-CO" altLang="es-CO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o nivel tres en el </a:t>
            </a:r>
            <a:r>
              <a:rPr lang="es-CO" altLang="es-CO" sz="1400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Modelo OSI"/>
              </a:rPr>
              <a:t>modelo OSI</a:t>
            </a:r>
            <a:r>
              <a:rPr lang="es-CO" altLang="es-CO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Su función principal consiste en enviar o encaminar paquetes de datos de una red a otra, es decir, interconectar </a:t>
            </a:r>
            <a:r>
              <a:rPr lang="es-CO" altLang="es-CO" sz="1400" u="sng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 tooltip="Subred"/>
              </a:rPr>
              <a:t>subredes</a:t>
            </a:r>
            <a:r>
              <a:rPr lang="es-CO" altLang="es-CO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entendiendo por subred un conjunto de máquinas </a:t>
            </a:r>
            <a:r>
              <a:rPr lang="es-CO" altLang="es-CO" sz="1400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8" tooltip="Internet Protocol"/>
              </a:rPr>
              <a:t>IP</a:t>
            </a:r>
            <a:r>
              <a:rPr lang="es-CO" altLang="es-CO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que se pueden comunicar sin la intervención de un encaminador (mediante </a:t>
            </a:r>
            <a:r>
              <a:rPr lang="es-CO" altLang="es-CO" sz="1400" dirty="0">
                <a:solidFill>
                  <a:srgbClr val="0B0080"/>
                </a:solidFill>
                <a:latin typeface="Arial" panose="020B0604020202020204" pitchFamily="34" charset="0"/>
                <a:cs typeface="Arial" panose="020B0604020202020204" pitchFamily="34" charset="0"/>
                <a:hlinkClick r:id="rId9" tooltip="Puente de red"/>
              </a:rPr>
              <a:t>puentes de red</a:t>
            </a:r>
            <a:r>
              <a:rPr lang="es-CO" altLang="es-CO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o un </a:t>
            </a:r>
            <a:r>
              <a:rPr lang="es-CO" altLang="es-CO" sz="14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switch</a:t>
            </a:r>
            <a:r>
              <a:rPr lang="es-CO" altLang="es-CO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y que por tanto tienen prefijos de red distintos</a:t>
            </a:r>
            <a:r>
              <a:rPr lang="es-CO" altLang="es-CO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O" altLang="es-CO" sz="1600" dirty="0">
              <a:solidFill>
                <a:srgbClr val="0B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dirty="0"/>
          </a:p>
        </p:txBody>
      </p:sp>
      <p:pic>
        <p:nvPicPr>
          <p:cNvPr id="2053" name="Picture 5" descr="Resultado de imagen para rout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150" y="3850783"/>
            <a:ext cx="3604443" cy="1756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56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3200" b="1" i="1" dirty="0"/>
              <a:t>Placas de red </a:t>
            </a:r>
            <a:r>
              <a:rPr lang="es-CO" sz="3200" b="1" i="1" dirty="0" err="1"/>
              <a:t>WiFi</a:t>
            </a:r>
            <a:r>
              <a:rPr lang="es-CO" sz="3200" b="1" i="1" dirty="0"/>
              <a:t>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92925" y="1709828"/>
            <a:ext cx="7636864" cy="4381879"/>
          </a:xfrm>
        </p:spPr>
        <p:txBody>
          <a:bodyPr>
            <a:normAutofit/>
          </a:bodyPr>
          <a:lstStyle/>
          <a:p>
            <a:r>
              <a:rPr lang="es-CO" sz="1600" dirty="0"/>
              <a:t>Semejantes a los transmisores </a:t>
            </a:r>
            <a:r>
              <a:rPr lang="es-CO" sz="1600" i="1" dirty="0"/>
              <a:t>Bluetooth, </a:t>
            </a:r>
            <a:r>
              <a:rPr lang="es-CO" sz="1600" dirty="0"/>
              <a:t>permiten la entrada y salida de información digital desde y hacia Internet, mediante la transmisión de ondas de radio.</a:t>
            </a:r>
            <a:br>
              <a:rPr lang="es-CO" sz="1600" dirty="0"/>
            </a:br>
            <a:r>
              <a:rPr lang="es-CO" sz="1600" dirty="0"/>
              <a:t/>
            </a:r>
            <a:br>
              <a:rPr lang="es-CO" sz="1600" dirty="0"/>
            </a:br>
            <a:r>
              <a:rPr lang="es-CO" sz="1600" dirty="0"/>
              <a:t>Fuente: </a:t>
            </a:r>
            <a:r>
              <a:rPr lang="es-CO" sz="1600" dirty="0">
                <a:hlinkClick r:id="rId2"/>
              </a:rPr>
              <a:t>http://www.ejemplos.co/20-ejemplos-de-perifericos-mixtos/#</a:t>
            </a:r>
            <a:r>
              <a:rPr lang="es-CO" sz="1600" dirty="0" smtClean="0">
                <a:hlinkClick r:id="rId2"/>
              </a:rPr>
              <a:t>ixzz5IVatjbrp</a:t>
            </a:r>
            <a:endParaRPr lang="es-CO" sz="1600" dirty="0" smtClean="0"/>
          </a:p>
          <a:p>
            <a:endParaRPr lang="es-CO" sz="1600" dirty="0"/>
          </a:p>
        </p:txBody>
      </p:sp>
      <p:pic>
        <p:nvPicPr>
          <p:cNvPr id="3074" name="Picture 2" descr="Resultado de imagen para placas wif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773" y="3232553"/>
            <a:ext cx="2317168" cy="2317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53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4000" b="1" i="1" dirty="0">
                <a:latin typeface="Aparajita" panose="020B0604020202020204" pitchFamily="34" charset="0"/>
                <a:cs typeface="Aparajita" panose="020B0604020202020204" pitchFamily="34" charset="0"/>
              </a:rPr>
              <a:t>Fax. 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163182" y="861310"/>
            <a:ext cx="8792792" cy="460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Open San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Mezcla de fotocopiadora y módem, revolucionaron el mundo de las telecomunicaciones en su momento, permitiendo la captura (entrada)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 y transmisión (salida) de imágenes de documentos, que son recibidos a su vez del otro lado de la línea telefónica.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/>
            </a:r>
            <a:b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</a:b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/>
            </a:r>
            <a:b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</a:b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Open Sans"/>
              </a:rPr>
              <a:t>Fuente: </a:t>
            </a: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Open Sans"/>
                <a:hlinkClick r:id="rId2"/>
              </a:rPr>
              <a:t>http://www.ejemplos.co/20-ejemplos-de-perifericos-mixtos/#ixzz5IVbopgbM</a:t>
            </a:r>
            <a:r>
              <a:rPr kumimoji="0" lang="es-CO" altLang="es-CO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 smtClean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 smtClean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 smtClean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 smtClean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 smtClean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s-CO" altLang="es-CO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s-CO" altLang="es-CO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CO" altLang="es-CO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s-CO" alt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9" name="Picture 3" descr="Resultado de imagen para fa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6851" y="21422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69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</TotalTime>
  <Words>249</Words>
  <Application>Microsoft Office PowerPoint</Application>
  <PresentationFormat>Panorámica</PresentationFormat>
  <Paragraphs>63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Aparajita</vt:lpstr>
      <vt:lpstr>Arial</vt:lpstr>
      <vt:lpstr>Century Gothic</vt:lpstr>
      <vt:lpstr>Open Sans</vt:lpstr>
      <vt:lpstr>Wingdings 3</vt:lpstr>
      <vt:lpstr>Espiral</vt:lpstr>
      <vt:lpstr>DISPOSITIVOS DE ENTRADA                         Y SALIDA.</vt:lpstr>
      <vt:lpstr>                   ¿Qué son?</vt:lpstr>
      <vt:lpstr>           Smartphones</vt:lpstr>
      <vt:lpstr>Pantallas táctiles.</vt:lpstr>
      <vt:lpstr>Reproductores Mp3.</vt:lpstr>
      <vt:lpstr>Transmisores Bluetooth.</vt:lpstr>
      <vt:lpstr>Router </vt:lpstr>
      <vt:lpstr>Placas de red WiFi.</vt:lpstr>
      <vt:lpstr>Fax. </vt:lpstr>
      <vt:lpstr>HUBs de puertos USB. 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                         Y SALIDA.</dc:title>
  <dc:creator>Invitado</dc:creator>
  <cp:lastModifiedBy>Invitado</cp:lastModifiedBy>
  <cp:revision>9</cp:revision>
  <dcterms:created xsi:type="dcterms:W3CDTF">2018-05-17T19:36:11Z</dcterms:created>
  <dcterms:modified xsi:type="dcterms:W3CDTF">2018-06-15T16:58:04Z</dcterms:modified>
</cp:coreProperties>
</file>