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3" y="2218386"/>
            <a:ext cx="8915399" cy="2262781"/>
          </a:xfrm>
        </p:spPr>
        <p:txBody>
          <a:bodyPr>
            <a:noAutofit/>
          </a:bodyPr>
          <a:lstStyle/>
          <a:p>
            <a:pPr algn="ctr"/>
            <a:r>
              <a:rPr lang="es-CO" sz="8000" b="1" dirty="0" smtClean="0">
                <a:latin typeface="Edwardian Script ITC" panose="030303020407070D0804" pitchFamily="66" charset="0"/>
              </a:rPr>
              <a:t>Dispositivos de entrada y </a:t>
            </a:r>
            <a:r>
              <a:rPr lang="es-CO" sz="8800" b="1" dirty="0" smtClean="0">
                <a:latin typeface="Edwardian Script ITC" panose="030303020407070D0804" pitchFamily="66" charset="0"/>
              </a:rPr>
              <a:t>salida.</a:t>
            </a:r>
            <a:endParaRPr lang="es-CO" sz="8800" b="1" dirty="0">
              <a:latin typeface="Edwardian Script ITC" panose="030303020407070D08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23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648496"/>
            <a:ext cx="8951571" cy="440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0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CO" sz="2400" dirty="0" smtClean="0"/>
              <a:t>Los periféricos  de entrada y salida son aquellos que permiten la comunicación entre la computadora y el usuario, es un sistema de procesamiento de información</a:t>
            </a:r>
            <a:r>
              <a:rPr lang="es-CO" sz="2400" dirty="0" smtClean="0"/>
              <a:t>.</a:t>
            </a:r>
          </a:p>
          <a:p>
            <a:pPr marL="0" indent="0">
              <a:buNone/>
            </a:pPr>
            <a:r>
              <a:rPr lang="es-CO" sz="2400" dirty="0"/>
              <a:t>E</a:t>
            </a:r>
            <a:r>
              <a:rPr lang="es-CO" sz="2400" dirty="0" smtClean="0"/>
              <a:t>s </a:t>
            </a:r>
            <a:r>
              <a:rPr lang="es-CO" sz="2400" dirty="0"/>
              <a:t>aquel tipo de dispositivo periférico de </a:t>
            </a:r>
            <a:r>
              <a:rPr lang="es-CO" sz="2400" dirty="0" smtClean="0"/>
              <a:t>un     computador capaz </a:t>
            </a:r>
            <a:r>
              <a:rPr lang="es-CO" sz="2400" dirty="0"/>
              <a:t>de </a:t>
            </a:r>
            <a:r>
              <a:rPr lang="es-CO" sz="2400" dirty="0" smtClean="0"/>
              <a:t>interactuar </a:t>
            </a:r>
            <a:r>
              <a:rPr lang="es-CO" sz="2400" dirty="0"/>
              <a:t>con los elementos externos a ése sistema de forma bidireccional, es decir, que permite tanto que sean ingresada información desde un sistema externo, como ser emitir información a partir de ese sistema.</a:t>
            </a:r>
          </a:p>
          <a:p>
            <a:pPr marL="0" indent="0" algn="just">
              <a:buNone/>
            </a:pP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2323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PANTALLA TACTIL </a:t>
            </a:r>
            <a:endParaRPr lang="es-CO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 </a:t>
            </a:r>
            <a:r>
              <a:rPr lang="es-CO" dirty="0"/>
              <a:t>Una pantalla táctil es una pantalla que mediante un toque directo sobre su superficie permite la entrada de datos​ y órdenes al dispositivo, y a su vez muestra los resultados introducidos previamente; actúa como periférico de entrada y salida de datos</a:t>
            </a:r>
            <a:r>
              <a:rPr lang="es-CO" dirty="0" smtClean="0"/>
              <a:t>.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344" y="3244789"/>
            <a:ext cx="3799267" cy="339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FAX</a:t>
            </a:r>
            <a:endParaRPr lang="es-CO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 A veces </a:t>
            </a:r>
            <a:r>
              <a:rPr lang="es-CO" dirty="0"/>
              <a:t>llamado telefax o telecopia, es la transmisión </a:t>
            </a:r>
            <a:r>
              <a:rPr lang="es-CO" dirty="0" smtClean="0"/>
              <a:t>telefónica</a:t>
            </a:r>
            <a:r>
              <a:rPr lang="es-CO" dirty="0"/>
              <a:t> </a:t>
            </a:r>
            <a:r>
              <a:rPr lang="es-CO" dirty="0" smtClean="0"/>
              <a:t>de </a:t>
            </a:r>
            <a:r>
              <a:rPr lang="es-CO" dirty="0"/>
              <a:t>material escaneado impreso (tanto texto como imágenes), normalmente a un número de teléfono conectado a una </a:t>
            </a:r>
            <a:r>
              <a:rPr lang="es-CO" dirty="0" smtClean="0"/>
              <a:t>impresora</a:t>
            </a:r>
            <a:r>
              <a:rPr lang="es-CO" dirty="0"/>
              <a:t> o a otro dispositivo de salida.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151" y="3232596"/>
            <a:ext cx="3585425" cy="332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ROUTER</a:t>
            </a:r>
            <a:endParaRPr lang="es-CO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 </a:t>
            </a:r>
            <a:r>
              <a:rPr lang="es-CO" dirty="0"/>
              <a:t>Un router es un dispositivo de hardware que permite la interconexión de ordenadores en red. El router o enrutador es un dispositivo que opera en capa tres de nivel de 3. Así, permite que varias redes u ordenadores se conecten entre sí y, por ejemplo, compartan una misma conexión de Internet</a:t>
            </a:r>
            <a:r>
              <a:rPr lang="es-CO" dirty="0" smtClean="0"/>
              <a:t>.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83" y="3693889"/>
            <a:ext cx="30956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UNIDAD QUEMADORA</a:t>
            </a:r>
            <a:endParaRPr lang="es-CO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 </a:t>
            </a:r>
            <a:r>
              <a:rPr lang="es-CO" dirty="0"/>
              <a:t>Estación </a:t>
            </a:r>
            <a:r>
              <a:rPr lang="es-CO" dirty="0" smtClean="0"/>
              <a:t>quemadora Una </a:t>
            </a:r>
            <a:r>
              <a:rPr lang="es-CO" dirty="0"/>
              <a:t>estación quemadora también llamada estación de tostado o caja quemadora es un dispositivo compuesto por un PC, una grabadora de CD o de DVD y un conjunto de programas desarrollados específicamente que tiene por objeto realizar grabaciones de imágenes de disco en soportes de datos ópticos</a:t>
            </a:r>
            <a:r>
              <a:rPr lang="es-CO" dirty="0" smtClean="0"/>
              <a:t>.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12" y="3683357"/>
            <a:ext cx="3623255" cy="27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TRANMISOR DE BLUETOOTH</a:t>
            </a:r>
            <a:endParaRPr lang="es-CO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 Es una especificación tecnológica para redes inalámbricas que permite la transmisión de voz y datos entre distintos dispositivos y mediante una radiofrecuencia segura ( 2,4 GHz).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8228"/>
          <a:stretch/>
        </p:blipFill>
        <p:spPr>
          <a:xfrm>
            <a:off x="6480313" y="3182161"/>
            <a:ext cx="3379304" cy="295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3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7295" y="888199"/>
            <a:ext cx="7160917" cy="512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</TotalTime>
  <Words>128</Words>
  <Application>Microsoft Office PowerPoint</Application>
  <PresentationFormat>Panorámica</PresentationFormat>
  <Paragraphs>13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Andalus</vt:lpstr>
      <vt:lpstr>Arial</vt:lpstr>
      <vt:lpstr>Century Gothic</vt:lpstr>
      <vt:lpstr>Edwardian Script ITC</vt:lpstr>
      <vt:lpstr>Wingdings 3</vt:lpstr>
      <vt:lpstr>Espiral</vt:lpstr>
      <vt:lpstr>Dispositivos de entrada y salida.</vt:lpstr>
      <vt:lpstr>Presentación de PowerPoint</vt:lpstr>
      <vt:lpstr>Presentación de PowerPoint</vt:lpstr>
      <vt:lpstr>PANTALLA TACTIL </vt:lpstr>
      <vt:lpstr>FAX</vt:lpstr>
      <vt:lpstr>ROUTER</vt:lpstr>
      <vt:lpstr>UNIDAD QUEMADORA</vt:lpstr>
      <vt:lpstr>TRANMISOR DE BLUETOOTH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Dispositivos de entrada y salida.</dc:title>
  <dc:creator>Invitado</dc:creator>
  <cp:lastModifiedBy>Invitado</cp:lastModifiedBy>
  <cp:revision>7</cp:revision>
  <dcterms:created xsi:type="dcterms:W3CDTF">2018-05-24T12:49:55Z</dcterms:created>
  <dcterms:modified xsi:type="dcterms:W3CDTF">2018-06-15T16:13:42Z</dcterms:modified>
</cp:coreProperties>
</file>