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sldIdLst>
    <p:sldId id="256" r:id="rId2"/>
    <p:sldId id="258" r:id="rId3"/>
    <p:sldId id="264" r:id="rId4"/>
    <p:sldId id="266" r:id="rId5"/>
    <p:sldId id="257" r:id="rId6"/>
    <p:sldId id="260" r:id="rId7"/>
    <p:sldId id="262" r:id="rId8"/>
    <p:sldId id="259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075" autoAdjust="0"/>
  </p:normalViewPr>
  <p:slideViewPr>
    <p:cSldViewPr snapToGrid="0">
      <p:cViewPr varScale="1">
        <p:scale>
          <a:sx n="70" d="100"/>
          <a:sy n="70" d="100"/>
        </p:scale>
        <p:origin x="73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112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401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93645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2330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21718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3894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5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09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9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2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8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46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90212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50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1A48-F18A-45B3-BC05-1E27DA3F88AF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43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87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18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7625" y="1516632"/>
            <a:ext cx="10058400" cy="3771320"/>
          </a:xfrm>
        </p:spPr>
        <p:txBody>
          <a:bodyPr anchor="ctr"/>
          <a:lstStyle/>
          <a:p>
            <a:pPr algn="ctr"/>
            <a:r>
              <a:rPr lang="es-CO" sz="8000" b="1" dirty="0" smtClean="0">
                <a:latin typeface="Algerian" panose="04020705040A02060702" pitchFamily="82" charset="0"/>
                <a:cs typeface="Arial" panose="020B0604020202020204" pitchFamily="34" charset="0"/>
              </a:rPr>
              <a:t>DISPOSITIVOS DE ENTRADA Y SALIDA</a:t>
            </a:r>
            <a:endParaRPr lang="es-CO" sz="8000" b="1" dirty="0"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392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1257" y="533399"/>
            <a:ext cx="10972800" cy="1183433"/>
          </a:xfrm>
        </p:spPr>
        <p:txBody>
          <a:bodyPr anchor="ctr">
            <a:noAutofit/>
          </a:bodyPr>
          <a:lstStyle/>
          <a:p>
            <a:pPr algn="ctr"/>
            <a:r>
              <a:rPr lang="es-CO" sz="8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Smartphone.</a:t>
            </a:r>
            <a:endParaRPr lang="es-CO" sz="8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0502" y="1880605"/>
            <a:ext cx="9746451" cy="4602082"/>
          </a:xfrm>
        </p:spPr>
        <p:txBody>
          <a:bodyPr anchor="ctr">
            <a:normAutofit lnSpcReduction="10000"/>
          </a:bodyPr>
          <a:lstStyle/>
          <a:p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CO" sz="3200" dirty="0">
                <a:latin typeface="Arial" panose="020B0604020202020204" pitchFamily="34" charset="0"/>
                <a:cs typeface="Arial" panose="020B0604020202020204" pitchFamily="34" charset="0"/>
              </a:rPr>
              <a:t>celulares contemporáneos tienen plena capacidad de conexión con la computadora, permitiendo la entrada y salida de información, aplicaciones y datos de toda índole, desde y hacia ambos aparatos</a:t>
            </a:r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CO" sz="3200" dirty="0" smtClean="0"/>
          </a:p>
          <a:p>
            <a:endParaRPr lang="es-CO" sz="3200" dirty="0" smtClean="0"/>
          </a:p>
          <a:p>
            <a:pPr marL="0" indent="0">
              <a:buNone/>
            </a:pPr>
            <a:r>
              <a:rPr lang="es-CO" sz="3200" dirty="0"/>
              <a:t/>
            </a:r>
            <a:br>
              <a:rPr lang="es-CO" sz="3200" dirty="0"/>
            </a:br>
            <a:endParaRPr lang="es-CO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272" y="3960827"/>
            <a:ext cx="3761233" cy="237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41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30221" y="369627"/>
            <a:ext cx="3948752" cy="1332722"/>
          </a:xfrm>
        </p:spPr>
        <p:txBody>
          <a:bodyPr>
            <a:noAutofit/>
          </a:bodyPr>
          <a:lstStyle/>
          <a:p>
            <a:pPr algn="ctr"/>
            <a:r>
              <a:rPr lang="es-CO" sz="8000" b="1" dirty="0">
                <a:latin typeface="Andalus" panose="02020603050405020304" pitchFamily="18" charset="-78"/>
                <a:cs typeface="Andalus" panose="02020603050405020304" pitchFamily="18" charset="-78"/>
              </a:rPr>
              <a:t>Fax</a:t>
            </a:r>
            <a:r>
              <a:rPr lang="es-CO" sz="8000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1805721"/>
            <a:ext cx="10506269" cy="4745204"/>
          </a:xfrm>
        </p:spPr>
        <p:txBody>
          <a:bodyPr>
            <a:noAutofit/>
          </a:bodyPr>
          <a:lstStyle/>
          <a:p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Mezcla </a:t>
            </a:r>
            <a:r>
              <a:rPr lang="es-CO" sz="3200" dirty="0">
                <a:latin typeface="Arial" panose="020B0604020202020204" pitchFamily="34" charset="0"/>
                <a:cs typeface="Arial" panose="020B0604020202020204" pitchFamily="34" charset="0"/>
              </a:rPr>
              <a:t>de fotocopiadora y módem, revolucionaron el mundo de las telecomunicaciones en su momento, permitiendo la captura (entrada) y transmisión (salida) de imágenes de documentos, que son recibidos a su vez del otro lado de la línea telefónica</a:t>
            </a:r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s-CO" sz="3200" dirty="0"/>
              <a:t/>
            </a:r>
            <a:br>
              <a:rPr lang="es-CO" sz="3200" dirty="0"/>
            </a:br>
            <a:r>
              <a:rPr lang="es-CO" sz="3200" dirty="0"/>
              <a:t/>
            </a:r>
            <a:br>
              <a:rPr lang="es-CO" sz="3200" dirty="0"/>
            </a:br>
            <a:endParaRPr lang="es-CO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557" y="4435521"/>
            <a:ext cx="4476750" cy="188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71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79845" y="301388"/>
            <a:ext cx="4385481" cy="1202094"/>
          </a:xfrm>
        </p:spPr>
        <p:txBody>
          <a:bodyPr anchor="t">
            <a:noAutofit/>
          </a:bodyPr>
          <a:lstStyle/>
          <a:p>
            <a:pPr algn="ctr"/>
            <a:r>
              <a:rPr lang="es-ES" sz="8000" b="1" dirty="0">
                <a:latin typeface="Andalus" panose="02020603050405020304" pitchFamily="18" charset="-78"/>
                <a:cs typeface="Andalus" panose="02020603050405020304" pitchFamily="18" charset="-78"/>
              </a:rPr>
              <a:t>Router</a:t>
            </a:r>
            <a:r>
              <a:rPr lang="es-ES" sz="7200" b="1" dirty="0"/>
              <a:t/>
            </a:r>
            <a:br>
              <a:rPr lang="es-ES" sz="7200" b="1" dirty="0"/>
            </a:br>
            <a:endParaRPr lang="es-CO" sz="7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3144" y="1845733"/>
            <a:ext cx="10692880" cy="4746136"/>
          </a:xfrm>
        </p:spPr>
        <p:txBody>
          <a:bodyPr>
            <a:noAutofit/>
          </a:bodyPr>
          <a:lstStyle/>
          <a:p>
            <a:pPr algn="just"/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 usado 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para compartir internet, a través de cable, ADSL o </a:t>
            </a:r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nos 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provee acceso a la red local y a internet de forma inalámbrica a cualquier dispositivo, ya sea notebook, </a:t>
            </a:r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Tablet, 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impresoras, discos de almacenamiento o </a:t>
            </a:r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Smartphone 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que esté dentro del alcance de la señal</a:t>
            </a:r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s-CO" sz="28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174" y="4218801"/>
            <a:ext cx="3220729" cy="21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79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122" y="525379"/>
            <a:ext cx="8596668" cy="1320800"/>
          </a:xfrm>
        </p:spPr>
        <p:txBody>
          <a:bodyPr anchor="ctr">
            <a:normAutofit/>
          </a:bodyPr>
          <a:lstStyle/>
          <a:p>
            <a:pPr algn="ctr"/>
            <a:r>
              <a:rPr lang="es-CO" sz="8000" b="1" dirty="0">
                <a:latin typeface="Andalus" panose="02020603050405020304" pitchFamily="18" charset="-78"/>
                <a:cs typeface="Andalus" panose="02020603050405020304" pitchFamily="18" charset="-78"/>
              </a:rPr>
              <a:t>Pantallas táctiles</a:t>
            </a:r>
            <a:r>
              <a:rPr lang="es-CO" sz="8000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2482" y="2060621"/>
            <a:ext cx="9748256" cy="4275786"/>
          </a:xfrm>
        </p:spPr>
        <p:txBody>
          <a:bodyPr anchor="ctr">
            <a:normAutofit/>
          </a:bodyPr>
          <a:lstStyle/>
          <a:p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Cumple </a:t>
            </a:r>
            <a:r>
              <a:rPr lang="es-CO" sz="3200" dirty="0">
                <a:latin typeface="Arial" panose="020B0604020202020204" pitchFamily="34" charset="0"/>
                <a:cs typeface="Arial" panose="020B0604020202020204" pitchFamily="34" charset="0"/>
              </a:rPr>
              <a:t>a la vez el propósito de emitir información visual al operador de la computadora, tal y como los monitores convencionales, </a:t>
            </a:r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pero </a:t>
            </a:r>
            <a:r>
              <a:rPr lang="es-CO" sz="3200" dirty="0">
                <a:latin typeface="Arial" panose="020B0604020202020204" pitchFamily="34" charset="0"/>
                <a:cs typeface="Arial" panose="020B0604020202020204" pitchFamily="34" charset="0"/>
              </a:rPr>
              <a:t>también permite introducir datos mediante el tacto</a:t>
            </a:r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CO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O" sz="3200" dirty="0"/>
              <a:t/>
            </a:r>
            <a:br>
              <a:rPr lang="es-CO" sz="3200" dirty="0"/>
            </a:br>
            <a:r>
              <a:rPr lang="es-CO" sz="3200" dirty="0"/>
              <a:t/>
            </a:r>
            <a:br>
              <a:rPr lang="es-CO" sz="3200" dirty="0"/>
            </a:br>
            <a:endParaRPr lang="es-CO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997" y="4230806"/>
            <a:ext cx="3411940" cy="210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79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3382" y="272954"/>
            <a:ext cx="9726305" cy="2142699"/>
          </a:xfrm>
        </p:spPr>
        <p:txBody>
          <a:bodyPr anchor="ctr">
            <a:noAutofit/>
          </a:bodyPr>
          <a:lstStyle/>
          <a:p>
            <a:pPr algn="ctr"/>
            <a:r>
              <a:rPr lang="es-CO" sz="8000" b="1" dirty="0">
                <a:latin typeface="Andalus" panose="02020603050405020304" pitchFamily="18" charset="-78"/>
                <a:cs typeface="Andalus" panose="02020603050405020304" pitchFamily="18" charset="-78"/>
              </a:rPr>
              <a:t>Lecto-Grabadoras de CD/DVD</a:t>
            </a:r>
            <a:r>
              <a:rPr lang="es-CO" sz="8000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3382" y="2538484"/>
            <a:ext cx="9889167" cy="4053385"/>
          </a:xfrm>
        </p:spPr>
        <p:txBody>
          <a:bodyPr anchor="ctr">
            <a:noAutofit/>
          </a:bodyPr>
          <a:lstStyle/>
          <a:p>
            <a:r>
              <a:rPr lang="es-CO" sz="3200" dirty="0"/>
              <a:t> </a:t>
            </a:r>
            <a:r>
              <a:rPr lang="es-CO" sz="3200" dirty="0">
                <a:latin typeface="Arial" panose="020B0604020202020204" pitchFamily="34" charset="0"/>
                <a:cs typeface="Arial" panose="020B0604020202020204" pitchFamily="34" charset="0"/>
              </a:rPr>
              <a:t>Son aquellas unidades que pueden hacer tanto la función de lectura como la de grabadora de CD/DVD</a:t>
            </a:r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CO" sz="3200" dirty="0" smtClean="0"/>
          </a:p>
          <a:p>
            <a:endParaRPr lang="es-CO" sz="3200" dirty="0" smtClean="0"/>
          </a:p>
          <a:p>
            <a:endParaRPr lang="es-CO" sz="3200" dirty="0"/>
          </a:p>
          <a:p>
            <a:endParaRPr lang="es-CO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039" y="3656281"/>
            <a:ext cx="3957852" cy="246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8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8865" y="492457"/>
            <a:ext cx="9371463" cy="1258078"/>
          </a:xfrm>
        </p:spPr>
        <p:txBody>
          <a:bodyPr anchor="ctr">
            <a:noAutofit/>
          </a:bodyPr>
          <a:lstStyle/>
          <a:p>
            <a:pPr algn="ctr"/>
            <a:r>
              <a:rPr lang="es-CO" sz="8000" b="1" dirty="0">
                <a:latin typeface="Andalus" panose="02020603050405020304" pitchFamily="18" charset="-78"/>
                <a:cs typeface="Andalus" panose="02020603050405020304" pitchFamily="18" charset="-78"/>
              </a:rPr>
              <a:t>Reproductores Mp3</a:t>
            </a:r>
            <a:r>
              <a:rPr lang="es-CO" sz="8000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9859" y="1910687"/>
            <a:ext cx="10062132" cy="4462818"/>
          </a:xfrm>
        </p:spPr>
        <p:txBody>
          <a:bodyPr>
            <a:noAutofit/>
          </a:bodyPr>
          <a:lstStyle/>
          <a:p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CO" sz="3200" dirty="0">
                <a:latin typeface="Arial" panose="020B0604020202020204" pitchFamily="34" charset="0"/>
                <a:cs typeface="Arial" panose="020B0604020202020204" pitchFamily="34" charset="0"/>
              </a:rPr>
              <a:t>aparatos musicales portátiles contemporáneos </a:t>
            </a:r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(iPod, </a:t>
            </a:r>
            <a:r>
              <a:rPr lang="es-CO" sz="3200" dirty="0">
                <a:latin typeface="Arial" panose="020B0604020202020204" pitchFamily="34" charset="0"/>
                <a:cs typeface="Arial" panose="020B0604020202020204" pitchFamily="34" charset="0"/>
              </a:rPr>
              <a:t>etc.) permiten el ingreso de información musical (entrada) desde la computadora y su reproducción mediante audífonos (salida</a:t>
            </a:r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r>
              <a:rPr lang="es-CO" sz="3200" dirty="0"/>
              <a:t/>
            </a:r>
            <a:br>
              <a:rPr lang="es-CO" sz="3200" dirty="0"/>
            </a:br>
            <a:r>
              <a:rPr lang="es-CO" sz="3200" dirty="0"/>
              <a:t/>
            </a:r>
            <a:br>
              <a:rPr lang="es-CO" sz="3200" dirty="0"/>
            </a:br>
            <a:endParaRPr lang="es-CO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290" y="3896720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14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373223"/>
            <a:ext cx="10058400" cy="1455577"/>
          </a:xfrm>
        </p:spPr>
        <p:txBody>
          <a:bodyPr anchor="ctr">
            <a:noAutofit/>
          </a:bodyPr>
          <a:lstStyle/>
          <a:p>
            <a:pPr algn="ctr"/>
            <a:r>
              <a:rPr lang="es-CO" sz="8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Impresoras</a:t>
            </a:r>
            <a:endParaRPr lang="es-CO" sz="8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7432" y="1828800"/>
            <a:ext cx="10058400" cy="4844955"/>
          </a:xfrm>
        </p:spPr>
        <p:txBody>
          <a:bodyPr anchor="ctr">
            <a:normAutofit/>
          </a:bodyPr>
          <a:lstStyle/>
          <a:p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Aparatos </a:t>
            </a:r>
            <a:r>
              <a:rPr lang="es-CO" sz="3200" dirty="0">
                <a:latin typeface="Arial" panose="020B0604020202020204" pitchFamily="34" charset="0"/>
                <a:cs typeface="Arial" panose="020B0604020202020204" pitchFamily="34" charset="0"/>
              </a:rPr>
              <a:t>de reciente generación, diseñados para cumplir ambas funciones independientemente: introducir información visual a la computadora (escanear) y extraerla físicamente en papel u otros soportes (imprimir</a:t>
            </a:r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s-CO" sz="3200" dirty="0"/>
          </a:p>
          <a:p>
            <a:pPr marL="0" indent="0">
              <a:buNone/>
            </a:pPr>
            <a:r>
              <a:rPr lang="es-CO" sz="3200" dirty="0"/>
              <a:t/>
            </a:r>
            <a:br>
              <a:rPr lang="es-CO" sz="3200" dirty="0"/>
            </a:br>
            <a:r>
              <a:rPr lang="es-CO" sz="3200" dirty="0"/>
              <a:t/>
            </a:r>
            <a:br>
              <a:rPr lang="es-CO" sz="3200" dirty="0"/>
            </a:br>
            <a:endParaRPr lang="es-CO" sz="3200" dirty="0"/>
          </a:p>
        </p:txBody>
      </p:sp>
      <p:pic>
        <p:nvPicPr>
          <p:cNvPr id="3074" name="Picture 2" descr="Resultado de imagen para impreso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849" y="4251277"/>
            <a:ext cx="4209262" cy="231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665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99866"/>
          </a:xfrm>
        </p:spPr>
        <p:txBody>
          <a:bodyPr anchor="ctr">
            <a:noAutofit/>
          </a:bodyPr>
          <a:lstStyle/>
          <a:p>
            <a:pPr algn="ctr"/>
            <a:r>
              <a:rPr lang="es-CO" sz="8000" b="1" dirty="0">
                <a:latin typeface="Andalus" panose="02020603050405020304" pitchFamily="18" charset="-78"/>
                <a:cs typeface="Andalus" panose="02020603050405020304" pitchFamily="18" charset="-78"/>
              </a:rPr>
              <a:t>Transmisores </a:t>
            </a:r>
            <a:r>
              <a:rPr lang="es-CO" sz="80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Bluetooth</a:t>
            </a:r>
            <a:r>
              <a:rPr lang="es-CO" sz="8000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3331" y="1848368"/>
            <a:ext cx="10077062" cy="4566080"/>
          </a:xfrm>
        </p:spPr>
        <p:txBody>
          <a:bodyPr anchor="ctr">
            <a:noAutofit/>
          </a:bodyPr>
          <a:lstStyle/>
          <a:p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Aparatos </a:t>
            </a:r>
            <a:r>
              <a:rPr lang="es-CO" sz="3200" dirty="0">
                <a:latin typeface="Arial" panose="020B0604020202020204" pitchFamily="34" charset="0"/>
                <a:cs typeface="Arial" panose="020B0604020202020204" pitchFamily="34" charset="0"/>
              </a:rPr>
              <a:t>de transmisión radial de baja frecuencia para comunicar a su vez diversos periféricos o incluso computadores enteros, son bidireccionales e inalámbricos pero de corto alcance</a:t>
            </a:r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CO" sz="3200" dirty="0" smtClean="0"/>
          </a:p>
          <a:p>
            <a:pPr marL="0" indent="0">
              <a:buNone/>
            </a:pPr>
            <a:r>
              <a:rPr lang="es-CO" sz="3200" dirty="0"/>
              <a:t/>
            </a:r>
            <a:br>
              <a:rPr lang="es-CO" sz="3200" dirty="0"/>
            </a:br>
            <a:r>
              <a:rPr lang="es-CO" sz="3200" dirty="0"/>
              <a:t/>
            </a:r>
            <a:br>
              <a:rPr lang="es-CO" sz="3200" dirty="0"/>
            </a:br>
            <a:endParaRPr lang="es-CO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873" y="4155174"/>
            <a:ext cx="3030087" cy="20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04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</TotalTime>
  <Words>268</Words>
  <Application>Microsoft Office PowerPoint</Application>
  <PresentationFormat>Panorámica</PresentationFormat>
  <Paragraphs>30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Algerian</vt:lpstr>
      <vt:lpstr>Andalus</vt:lpstr>
      <vt:lpstr>Arial</vt:lpstr>
      <vt:lpstr>Trebuchet MS</vt:lpstr>
      <vt:lpstr>Wingdings 3</vt:lpstr>
      <vt:lpstr>Faceta</vt:lpstr>
      <vt:lpstr>DISPOSITIVOS DE ENTRADA Y SALIDA</vt:lpstr>
      <vt:lpstr>Smartphone.</vt:lpstr>
      <vt:lpstr>Fax.</vt:lpstr>
      <vt:lpstr>Router </vt:lpstr>
      <vt:lpstr>Pantallas táctiles.</vt:lpstr>
      <vt:lpstr>Lecto-Grabadoras de CD/DVD.</vt:lpstr>
      <vt:lpstr>Reproductores Mp3.</vt:lpstr>
      <vt:lpstr>Impresoras</vt:lpstr>
      <vt:lpstr>Transmisores Bluetooth.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DISPOSITIVOS DE ENTRADA Y SALIDA</dc:title>
  <dc:creator>Invitado</dc:creator>
  <cp:lastModifiedBy>sfkdsñlf</cp:lastModifiedBy>
  <cp:revision>12</cp:revision>
  <dcterms:created xsi:type="dcterms:W3CDTF">2018-05-24T12:44:20Z</dcterms:created>
  <dcterms:modified xsi:type="dcterms:W3CDTF">2018-06-15T17:55:10Z</dcterms:modified>
</cp:coreProperties>
</file>