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8" d="100"/>
          <a:sy n="98" d="100"/>
        </p:scale>
        <p:origin x="1200" y="-26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B87D7-75B9-44A6-AE4B-D5F3ED0453D3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24AB02-554D-4EA5-88EB-42C6B64330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749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131E4-AD43-4FEC-8CAC-094EE60773BF}" type="datetime1">
              <a:rPr lang="fr-CA" smtClean="0"/>
              <a:t>2018-06-19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création Caroline Brault 2016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E362-6CFF-41A0-BA20-B16CE2191CF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99943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8E82-17F1-4EC8-AA84-094E9602F258}" type="datetime1">
              <a:rPr lang="fr-CA" smtClean="0"/>
              <a:t>2018-06-19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création Caroline Brault 2016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E362-6CFF-41A0-BA20-B16CE2191CF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62587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A7B4-28EC-49D3-A20D-18CB052B0449}" type="datetime1">
              <a:rPr lang="fr-CA" smtClean="0"/>
              <a:t>2018-06-19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création Caroline Brault 2016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E362-6CFF-41A0-BA20-B16CE2191CF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91585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439E-45A5-4EBD-AA34-79C5320B7CA1}" type="datetime1">
              <a:rPr lang="fr-CA" smtClean="0"/>
              <a:t>2018-06-19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création Caroline Brault 2016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E362-6CFF-41A0-BA20-B16CE2191CF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5078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B486-16C1-45FC-ADD4-42F3DF460530}" type="datetime1">
              <a:rPr lang="fr-CA" smtClean="0"/>
              <a:t>2018-06-19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création Caroline Brault 2016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E362-6CFF-41A0-BA20-B16CE2191CF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89490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69C8-B2AD-4560-8F59-55C691BB275B}" type="datetime1">
              <a:rPr lang="fr-CA" smtClean="0"/>
              <a:t>2018-06-19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création Caroline Brault 2016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E362-6CFF-41A0-BA20-B16CE2191CF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96466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534AA-AF34-48EB-9AE6-4B6234982201}" type="datetime1">
              <a:rPr lang="fr-CA" smtClean="0"/>
              <a:t>2018-06-19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création Caroline Brault 2016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E362-6CFF-41A0-BA20-B16CE2191CF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88006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1004-CB79-4550-B254-BBCD1B281BDF}" type="datetime1">
              <a:rPr lang="fr-CA" smtClean="0"/>
              <a:t>2018-06-19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création Caroline Brault 2016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E362-6CFF-41A0-BA20-B16CE2191CF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9083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03B67-41A1-4A80-8B18-3424461E47D2}" type="datetime1">
              <a:rPr lang="fr-CA" smtClean="0"/>
              <a:t>2018-06-19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création Caroline Brault 2016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E362-6CFF-41A0-BA20-B16CE2191CF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00588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3CB6-1F67-4B67-8255-EC1F2B2D364E}" type="datetime1">
              <a:rPr lang="fr-CA" smtClean="0"/>
              <a:t>2018-06-19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création Caroline Brault 2016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E362-6CFF-41A0-BA20-B16CE2191CF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46724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A8CE-C93B-4747-AFC9-5819294EEA84}" type="datetime1">
              <a:rPr lang="fr-CA" smtClean="0"/>
              <a:t>2018-06-19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création Caroline Brault 2016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E362-6CFF-41A0-BA20-B16CE2191CF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7217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B01B3-D665-44BD-B707-6B233CAFF7A2}" type="datetime1">
              <a:rPr lang="fr-CA" smtClean="0"/>
              <a:t>2018-06-19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A"/>
              <a:t>création Caroline Brault 2016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8E362-6CFF-41A0-BA20-B16CE2191CF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10256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Résultats de recherche d'images pour « gruffalo »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040" y="7775321"/>
            <a:ext cx="1420248" cy="1370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412776" y="827584"/>
            <a:ext cx="3960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>
                <a:latin typeface="Kristen ITC" panose="03050502040202030202" pitchFamily="66" charset="0"/>
              </a:rPr>
              <a:t>Le </a:t>
            </a:r>
            <a:r>
              <a:rPr lang="fr-CA" sz="1200" dirty="0" err="1">
                <a:latin typeface="Kristen ITC" panose="03050502040202030202" pitchFamily="66" charset="0"/>
              </a:rPr>
              <a:t>Gruffalo</a:t>
            </a:r>
            <a:r>
              <a:rPr lang="fr-CA" sz="1200" dirty="0">
                <a:latin typeface="Kristen ITC" panose="03050502040202030202" pitchFamily="66" charset="0"/>
              </a:rPr>
              <a:t> et Petit </a:t>
            </a:r>
            <a:r>
              <a:rPr lang="fr-CA" sz="1200" dirty="0" err="1">
                <a:latin typeface="Kristen ITC" panose="03050502040202030202" pitchFamily="66" charset="0"/>
              </a:rPr>
              <a:t>Gruffalo</a:t>
            </a:r>
            <a:endParaRPr lang="fr-CA" sz="1200" dirty="0">
              <a:latin typeface="Kristen ITC" panose="03050502040202030202" pitchFamily="66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034638"/>
              </p:ext>
            </p:extLst>
          </p:nvPr>
        </p:nvGraphicFramePr>
        <p:xfrm>
          <a:off x="188640" y="1547664"/>
          <a:ext cx="6480720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CA" sz="1200" b="0" dirty="0">
                          <a:solidFill>
                            <a:schemeClr val="tx1"/>
                          </a:solidFill>
                          <a:latin typeface="Kristen ITC" panose="03050502040202030202" pitchFamily="66" charset="0"/>
                        </a:rPr>
                        <a:t>Personnage principal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err="1"/>
                        <a:t>Gruffalo</a:t>
                      </a:r>
                      <a:endParaRPr lang="fr-C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/>
                        <a:t>Petit </a:t>
                      </a:r>
                      <a:r>
                        <a:rPr lang="fr-CA" sz="1200" dirty="0" err="1"/>
                        <a:t>Gruffalo</a:t>
                      </a:r>
                      <a:endParaRPr lang="fr-C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CA" dirty="0"/>
                    </a:p>
                    <a:p>
                      <a:endParaRPr lang="fr-CA" dirty="0"/>
                    </a:p>
                    <a:p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509865"/>
              </p:ext>
            </p:extLst>
          </p:nvPr>
        </p:nvGraphicFramePr>
        <p:xfrm>
          <a:off x="188640" y="3563888"/>
          <a:ext cx="6480720" cy="244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CA" sz="1200" b="0" dirty="0">
                          <a:solidFill>
                            <a:schemeClr val="tx1"/>
                          </a:solidFill>
                          <a:latin typeface="Kristen ITC" panose="03050502040202030202" pitchFamily="66" charset="0"/>
                        </a:rPr>
                        <a:t>Temps et lieu du récit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err="1"/>
                        <a:t>Gruffalo</a:t>
                      </a:r>
                      <a:endParaRPr lang="fr-C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/>
                        <a:t>Petit </a:t>
                      </a:r>
                      <a:r>
                        <a:rPr lang="fr-CA" sz="1200" dirty="0" err="1"/>
                        <a:t>Gruffalo</a:t>
                      </a:r>
                      <a:endParaRPr lang="fr-C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400" dirty="0"/>
                        <a:t>Où</a:t>
                      </a:r>
                      <a:r>
                        <a:rPr lang="fr-CA" sz="1400" baseline="0" dirty="0"/>
                        <a:t> :</a:t>
                      </a:r>
                    </a:p>
                    <a:p>
                      <a:endParaRPr lang="fr-CA" sz="1400" baseline="0" dirty="0"/>
                    </a:p>
                    <a:p>
                      <a:endParaRPr lang="fr-CA" sz="1400" baseline="0" dirty="0"/>
                    </a:p>
                    <a:p>
                      <a:endParaRPr lang="fr-CA" sz="1400" baseline="0" dirty="0"/>
                    </a:p>
                    <a:p>
                      <a:r>
                        <a:rPr lang="fr-CA" sz="1400" baseline="0" dirty="0"/>
                        <a:t>Quand :</a:t>
                      </a:r>
                      <a:endParaRPr lang="fr-CA" dirty="0"/>
                    </a:p>
                    <a:p>
                      <a:endParaRPr lang="fr-CA" dirty="0"/>
                    </a:p>
                    <a:p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/>
                        <a:t>Où</a:t>
                      </a:r>
                      <a:r>
                        <a:rPr lang="fr-CA" sz="1400" baseline="0" dirty="0"/>
                        <a:t> :</a:t>
                      </a:r>
                    </a:p>
                    <a:p>
                      <a:endParaRPr lang="fr-CA" sz="1400" baseline="0" dirty="0"/>
                    </a:p>
                    <a:p>
                      <a:endParaRPr lang="fr-CA" sz="1400" baseline="0" dirty="0"/>
                    </a:p>
                    <a:p>
                      <a:endParaRPr lang="fr-CA" sz="1400" baseline="0" dirty="0"/>
                    </a:p>
                    <a:p>
                      <a:r>
                        <a:rPr lang="fr-CA" sz="1400" baseline="0" dirty="0"/>
                        <a:t>Quand :</a:t>
                      </a:r>
                      <a:endParaRPr lang="fr-CA" sz="1400" dirty="0"/>
                    </a:p>
                    <a:p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4077072" y="251520"/>
            <a:ext cx="2371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/>
              <a:t>Nom : _______________________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361125"/>
              </p:ext>
            </p:extLst>
          </p:nvPr>
        </p:nvGraphicFramePr>
        <p:xfrm>
          <a:off x="188640" y="6372200"/>
          <a:ext cx="648072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5688">
                <a:tc gridSpan="2">
                  <a:txBody>
                    <a:bodyPr/>
                    <a:lstStyle/>
                    <a:p>
                      <a:pPr algn="ctr"/>
                      <a:r>
                        <a:rPr lang="fr-CA" sz="1200" b="0" dirty="0">
                          <a:solidFill>
                            <a:schemeClr val="tx1"/>
                          </a:solidFill>
                          <a:latin typeface="Kristen ITC" panose="03050502040202030202" pitchFamily="66" charset="0"/>
                        </a:rPr>
                        <a:t>Début de l’histoire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688"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err="1"/>
                        <a:t>Gruffalo</a:t>
                      </a:r>
                      <a:endParaRPr lang="fr-C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/>
                        <a:t>Petit </a:t>
                      </a:r>
                      <a:r>
                        <a:rPr lang="fr-CA" sz="1200" dirty="0" err="1"/>
                        <a:t>Gruffalo</a:t>
                      </a:r>
                      <a:endParaRPr lang="fr-C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0385">
                <a:tc>
                  <a:txBody>
                    <a:bodyPr/>
                    <a:lstStyle/>
                    <a:p>
                      <a:endParaRPr lang="fr-CA" dirty="0"/>
                    </a:p>
                    <a:p>
                      <a:endParaRPr lang="fr-CA" dirty="0"/>
                    </a:p>
                    <a:p>
                      <a:endParaRPr lang="fr-CA" dirty="0"/>
                    </a:p>
                    <a:p>
                      <a:endParaRPr lang="fr-CA" dirty="0"/>
                    </a:p>
                    <a:p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AutoShape 2" descr="Résultats de recherche d'images pour « gruffalo couverture 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60337"/>
            <a:ext cx="851016" cy="1086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5" descr="Résultats de recherche d'images pour « gruffalo couverture »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4" name="Picture 6" descr="Petit Gruffalo N. éd. - JULIA DONALDSON - AXEL SCHEFFL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6566" y="390019"/>
            <a:ext cx="754738" cy="1048990"/>
          </a:xfrm>
          <a:prstGeom prst="rect">
            <a:avLst/>
          </a:prstGeom>
          <a:noFill/>
        </p:spPr>
      </p:pic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78336E52-6DF6-4B8A-9C76-B7032900E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87483" y="8741000"/>
            <a:ext cx="2171700" cy="486833"/>
          </a:xfrm>
        </p:spPr>
        <p:txBody>
          <a:bodyPr/>
          <a:lstStyle/>
          <a:p>
            <a:r>
              <a:rPr lang="fr-CA" dirty="0"/>
              <a:t>création Caroline Brault 2016</a:t>
            </a:r>
          </a:p>
        </p:txBody>
      </p:sp>
    </p:spTree>
    <p:extLst>
      <p:ext uri="{BB962C8B-B14F-4D97-AF65-F5344CB8AC3E}">
        <p14:creationId xmlns:p14="http://schemas.microsoft.com/office/powerpoint/2010/main" val="882032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ésultats de recherche d'images pour « gruffalo »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95736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Résultats de recherche d'images pour « gruffalo »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0" y="8086725"/>
            <a:ext cx="952500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719380"/>
              </p:ext>
            </p:extLst>
          </p:nvPr>
        </p:nvGraphicFramePr>
        <p:xfrm>
          <a:off x="188640" y="323528"/>
          <a:ext cx="6480720" cy="275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CA" sz="1200" b="0" dirty="0">
                          <a:solidFill>
                            <a:schemeClr val="tx1"/>
                          </a:solidFill>
                          <a:latin typeface="Kristen ITC" panose="03050502040202030202" pitchFamily="66" charset="0"/>
                        </a:rPr>
                        <a:t>Aspects physiques des personnages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200" dirty="0"/>
                        <a:t>Le </a:t>
                      </a:r>
                      <a:r>
                        <a:rPr lang="fr-CA" sz="1200" dirty="0" err="1"/>
                        <a:t>Gruffalo</a:t>
                      </a:r>
                      <a:r>
                        <a:rPr lang="fr-CA" sz="1200" dirty="0"/>
                        <a:t> décrit par la petite souris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La grande méchante souris décrite par le </a:t>
                      </a:r>
                      <a:r>
                        <a:rPr lang="fr-CA" sz="1200" dirty="0" err="1"/>
                        <a:t>Gruffalo</a:t>
                      </a:r>
                      <a:endParaRPr lang="fr-C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CA" dirty="0"/>
                    </a:p>
                    <a:p>
                      <a:endParaRPr lang="fr-CA" dirty="0"/>
                    </a:p>
                    <a:p>
                      <a:endParaRPr lang="fr-CA" dirty="0"/>
                    </a:p>
                    <a:p>
                      <a:endParaRPr lang="fr-CA" dirty="0"/>
                    </a:p>
                    <a:p>
                      <a:endParaRPr lang="fr-CA" dirty="0"/>
                    </a:p>
                    <a:p>
                      <a:endParaRPr lang="fr-CA" dirty="0"/>
                    </a:p>
                    <a:p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875483"/>
              </p:ext>
            </p:extLst>
          </p:nvPr>
        </p:nvGraphicFramePr>
        <p:xfrm>
          <a:off x="188640" y="3508608"/>
          <a:ext cx="6480720" cy="257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CA" sz="1200" b="0" dirty="0">
                          <a:solidFill>
                            <a:schemeClr val="tx1"/>
                          </a:solidFill>
                          <a:latin typeface="Kristen ITC" panose="03050502040202030202" pitchFamily="66" charset="0"/>
                        </a:rPr>
                        <a:t>Animaux rencontrés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200" dirty="0"/>
                        <a:t>Animaux rencontrés par la petite souris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dirty="0"/>
                        <a:t>Animaux rencontrés par le petit </a:t>
                      </a:r>
                      <a:r>
                        <a:rPr lang="fr-CA" sz="1200" dirty="0" err="1"/>
                        <a:t>Gruffalo</a:t>
                      </a:r>
                      <a:endParaRPr lang="fr-C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CA" dirty="0"/>
                    </a:p>
                    <a:p>
                      <a:endParaRPr lang="fr-CA" dirty="0"/>
                    </a:p>
                    <a:p>
                      <a:endParaRPr lang="fr-CA" dirty="0"/>
                    </a:p>
                    <a:p>
                      <a:endParaRPr lang="fr-CA" dirty="0"/>
                    </a:p>
                    <a:p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CA" sz="1200" dirty="0"/>
                        <a:t>Est-ce que les deux personnages</a:t>
                      </a:r>
                      <a:r>
                        <a:rPr lang="fr-CA" sz="1200" baseline="0" dirty="0"/>
                        <a:t> rencontrent les mêmes animaux?</a:t>
                      </a:r>
                      <a:endParaRPr lang="fr-C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266447"/>
              </p:ext>
            </p:extLst>
          </p:nvPr>
        </p:nvGraphicFramePr>
        <p:xfrm>
          <a:off x="152636" y="6589752"/>
          <a:ext cx="648072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5688">
                <a:tc gridSpan="2">
                  <a:txBody>
                    <a:bodyPr/>
                    <a:lstStyle/>
                    <a:p>
                      <a:pPr algn="ctr"/>
                      <a:r>
                        <a:rPr lang="fr-CA" sz="1200" b="0" dirty="0">
                          <a:solidFill>
                            <a:schemeClr val="tx1"/>
                          </a:solidFill>
                          <a:latin typeface="Kristen ITC" panose="03050502040202030202" pitchFamily="66" charset="0"/>
                        </a:rPr>
                        <a:t>Fin de l’histoire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688"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err="1"/>
                        <a:t>Gruffalo</a:t>
                      </a:r>
                      <a:endParaRPr lang="fr-C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/>
                        <a:t>Petit </a:t>
                      </a:r>
                      <a:r>
                        <a:rPr lang="fr-CA" sz="1200" dirty="0" err="1"/>
                        <a:t>Gruffalo</a:t>
                      </a:r>
                      <a:endParaRPr lang="fr-C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0385">
                <a:tc>
                  <a:txBody>
                    <a:bodyPr/>
                    <a:lstStyle/>
                    <a:p>
                      <a:endParaRPr lang="fr-CA" dirty="0"/>
                    </a:p>
                    <a:p>
                      <a:endParaRPr lang="fr-CA" dirty="0"/>
                    </a:p>
                    <a:p>
                      <a:endParaRPr lang="fr-CA" dirty="0"/>
                    </a:p>
                    <a:p>
                      <a:endParaRPr lang="fr-CA" dirty="0"/>
                    </a:p>
                    <a:p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A66060E8-6AAF-4FD3-A5AE-5CEFD5113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05064" y="8820472"/>
            <a:ext cx="2171700" cy="486833"/>
          </a:xfrm>
        </p:spPr>
        <p:txBody>
          <a:bodyPr/>
          <a:lstStyle/>
          <a:p>
            <a:r>
              <a:rPr lang="fr-CA" dirty="0"/>
              <a:t>création Caroline Brault 2016</a:t>
            </a:r>
          </a:p>
        </p:txBody>
      </p:sp>
    </p:spTree>
    <p:extLst>
      <p:ext uri="{BB962C8B-B14F-4D97-AF65-F5344CB8AC3E}">
        <p14:creationId xmlns:p14="http://schemas.microsoft.com/office/powerpoint/2010/main" val="17145713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92</Words>
  <Application>Microsoft Office PowerPoint</Application>
  <PresentationFormat>Affichage à l'écran (4:3)</PresentationFormat>
  <Paragraphs>48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Kristen ITC</vt:lpstr>
      <vt:lpstr>Thème Office</vt:lpstr>
      <vt:lpstr>Présentation PowerPoint</vt:lpstr>
      <vt:lpstr>Présentation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Caroline Brault</dc:creator>
  <cp:lastModifiedBy>Caroline Brault</cp:lastModifiedBy>
  <cp:revision>5</cp:revision>
  <dcterms:created xsi:type="dcterms:W3CDTF">2016-10-07T13:35:15Z</dcterms:created>
  <dcterms:modified xsi:type="dcterms:W3CDTF">2018-06-19T20:50:48Z</dcterms:modified>
</cp:coreProperties>
</file>