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2028" y="-3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18ED5-69FB-443A-BE4A-D9B2B0E5C761}" type="datetimeFigureOut">
              <a:rPr lang="fr-CA" smtClean="0"/>
              <a:pPr/>
              <a:t>2018-06-19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8DFFE-8982-4CCD-B41A-63B7D90E7B1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DB5E-10E4-48E1-B11D-51AD4F817E34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B891-3556-46CC-BF62-0373EAD6C233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3E6C-DF14-40E7-B22A-DB2FFC413CBD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D869-9636-488C-B745-51B8ABD14EBE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AF6C-6D7E-4FD5-B2B2-E84A3D872DDF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09AF-7D94-41CD-AC4F-803EF60A7B8D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1030-E732-4099-9AD6-6236D8C9CD28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09ED-C7C8-4193-AD32-E39AD9724D92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90E0-7ED6-4C98-8DD8-58D4D488F655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5DE1-331E-42D3-BF42-A46ED5F4AD80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FECB-58F9-4AA2-B4F2-6DBDA1D822A0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585FC-BDBB-4EC0-874D-FB5FD2ADFE08}" type="datetime1">
              <a:rPr lang="fr-CA" smtClean="0"/>
              <a:pPr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Caroline Brault/Mes documents/2011-2012/écriture/récit aventure pirates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7748E-CFFE-4D37-8A3A-B12D1E39B4A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84684" y="558623"/>
            <a:ext cx="5688632" cy="4290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600" dirty="0">
                <a:latin typeface="Amienne" pitchFamily="82" charset="0"/>
              </a:rPr>
              <a:t>Mon récit d’aventures</a:t>
            </a:r>
          </a:p>
          <a:p>
            <a:pPr algn="ctr"/>
            <a:r>
              <a:rPr lang="fr-CA" sz="6600" dirty="0">
                <a:latin typeface="Amienne" pitchFamily="82" charset="0"/>
              </a:rPr>
              <a:t>sur les monstres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99384" y="182033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Nom : ________________________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659497" y="8619314"/>
            <a:ext cx="2171700" cy="486833"/>
          </a:xfrm>
        </p:spPr>
        <p:txBody>
          <a:bodyPr/>
          <a:lstStyle/>
          <a:p>
            <a:r>
              <a:rPr lang="fr-CA" dirty="0"/>
              <a:t>Création Caroline Brault 2018</a:t>
            </a:r>
          </a:p>
        </p:txBody>
      </p:sp>
      <p:pic>
        <p:nvPicPr>
          <p:cNvPr id="1026" name="Picture 2" descr="RÃ©sultats de recherche d'images pour Â«Â image monstreÂ Â»">
            <a:extLst>
              <a:ext uri="{FF2B5EF4-FFF2-40B4-BE49-F238E27FC236}">
                <a16:creationId xmlns:a16="http://schemas.microsoft.com/office/drawing/2014/main" id="{D34A746F-E5E1-4B37-80E2-AAB0C96FF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818" y="4572000"/>
            <a:ext cx="3645024" cy="371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rol 1">
            <a:extLst>
              <a:ext uri="{FF2B5EF4-FFF2-40B4-BE49-F238E27FC236}">
                <a16:creationId xmlns:a16="http://schemas.microsoft.com/office/drawing/2014/main" id="{0F9EA7B0-130B-472F-8FFB-3A026787963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622425" y="3902075"/>
            <a:ext cx="6696075" cy="83899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EDCA07E-4051-401B-A896-00E04155A22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3690" y="3902075"/>
          <a:ext cx="5930620" cy="442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785">
                  <a:extLst>
                    <a:ext uri="{9D8B030D-6E8A-4147-A177-3AD203B41FA5}">
                      <a16:colId xmlns:a16="http://schemas.microsoft.com/office/drawing/2014/main" val="3874904786"/>
                    </a:ext>
                  </a:extLst>
                </a:gridCol>
                <a:gridCol w="4105835">
                  <a:extLst>
                    <a:ext uri="{9D8B030D-6E8A-4147-A177-3AD203B41FA5}">
                      <a16:colId xmlns:a16="http://schemas.microsoft.com/office/drawing/2014/main" val="2092048002"/>
                    </a:ext>
                  </a:extLst>
                </a:gridCol>
              </a:tblGrid>
              <a:tr h="1105946">
                <a:tc>
                  <a:txBody>
                    <a:bodyPr/>
                    <a:lstStyle/>
                    <a:p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389499"/>
                  </a:ext>
                </a:extLst>
              </a:tr>
              <a:tr h="1105946">
                <a:tc>
                  <a:txBody>
                    <a:bodyPr/>
                    <a:lstStyle/>
                    <a:p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21920"/>
                  </a:ext>
                </a:extLst>
              </a:tr>
              <a:tr h="1105946">
                <a:tc>
                  <a:txBody>
                    <a:bodyPr/>
                    <a:lstStyle/>
                    <a:p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574307"/>
                  </a:ext>
                </a:extLst>
              </a:tr>
              <a:tr h="1105946">
                <a:tc>
                  <a:txBody>
                    <a:bodyPr/>
                    <a:lstStyle/>
                    <a:p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680174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E3DA829F-8454-4B9A-8D22-B9FCD5E12363}"/>
              </a:ext>
            </a:extLst>
          </p:cNvPr>
          <p:cNvSpPr txBox="1"/>
          <p:nvPr/>
        </p:nvSpPr>
        <p:spPr>
          <a:xfrm>
            <a:off x="3926541" y="394447"/>
            <a:ext cx="260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Nom : __________________________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00F5363-BA46-4036-BE3B-3BD725836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75" y="1188664"/>
            <a:ext cx="933450" cy="9239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2046832-1841-4FC8-A927-3461515B6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602" y="1188664"/>
            <a:ext cx="923925" cy="9048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C2B1A8C-54BB-4381-8838-243C3E5D6A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2612" y="1188664"/>
            <a:ext cx="952500" cy="93345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717CC2B-77A9-46DD-8D71-82780DAEEE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150" y="3971925"/>
            <a:ext cx="971550" cy="9144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E59F5DD-3B49-488C-9C5D-51CCCE6FB5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150" y="5104486"/>
            <a:ext cx="962025" cy="8763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EB953E96-6A5D-45BA-B4F9-155665D6F9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50" y="6218611"/>
            <a:ext cx="981075" cy="89535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B575D13-A7F6-46F5-8F09-3C2F261DE1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625" y="7313686"/>
            <a:ext cx="981075" cy="904875"/>
          </a:xfrm>
          <a:prstGeom prst="rect">
            <a:avLst/>
          </a:prstGeom>
        </p:spPr>
      </p:pic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D7714AA5-FCFF-4652-87A9-AE239DBE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7928" y="8604707"/>
            <a:ext cx="2314575" cy="486833"/>
          </a:xfrm>
        </p:spPr>
        <p:txBody>
          <a:bodyPr/>
          <a:lstStyle/>
          <a:p>
            <a:r>
              <a:rPr lang="fr-CA" dirty="0"/>
              <a:t>images tirées de </a:t>
            </a:r>
            <a:r>
              <a:rPr lang="fr-CA" dirty="0" err="1"/>
              <a:t>Améli-Mélo</a:t>
            </a:r>
            <a:endParaRPr lang="fr-CA" dirty="0"/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7388302C-B10B-40AC-B30C-76765CECB2A4}"/>
              </a:ext>
            </a:extLst>
          </p:cNvPr>
          <p:cNvGrpSpPr/>
          <p:nvPr/>
        </p:nvGrpSpPr>
        <p:grpSpPr>
          <a:xfrm>
            <a:off x="4970462" y="2350058"/>
            <a:ext cx="1481138" cy="929297"/>
            <a:chOff x="4956174" y="2311197"/>
            <a:chExt cx="1481138" cy="929297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B5782A04-DBF6-4B9D-B92D-0C7DEB96FBC0}"/>
                </a:ext>
              </a:extLst>
            </p:cNvPr>
            <p:cNvGrpSpPr/>
            <p:nvPr/>
          </p:nvGrpSpPr>
          <p:grpSpPr>
            <a:xfrm>
              <a:off x="4960937" y="2311197"/>
              <a:ext cx="1476375" cy="515365"/>
              <a:chOff x="463690" y="2311197"/>
              <a:chExt cx="1476375" cy="515365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3DDE2997-38FD-4371-879E-AFFE3236A91F}"/>
                  </a:ext>
                </a:extLst>
              </p:cNvPr>
              <p:cNvGrpSpPr/>
              <p:nvPr/>
            </p:nvGrpSpPr>
            <p:grpSpPr>
              <a:xfrm>
                <a:off x="463690" y="2311197"/>
                <a:ext cx="1476375" cy="123825"/>
                <a:chOff x="323850" y="2343150"/>
                <a:chExt cx="1476375" cy="123825"/>
              </a:xfrm>
            </p:grpSpPr>
            <p:cxnSp>
              <p:nvCxnSpPr>
                <p:cNvPr id="33" name="Connecteur droit 32">
                  <a:extLst>
                    <a:ext uri="{FF2B5EF4-FFF2-40B4-BE49-F238E27FC236}">
                      <a16:creationId xmlns:a16="http://schemas.microsoft.com/office/drawing/2014/main" id="{DEFE2135-F719-47D7-BF31-C0B962DDD261}"/>
                    </a:ext>
                  </a:extLst>
                </p:cNvPr>
                <p:cNvCxnSpPr/>
                <p:nvPr/>
              </p:nvCxnSpPr>
              <p:spPr>
                <a:xfrm>
                  <a:off x="333375" y="2343150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>
                  <a:extLst>
                    <a:ext uri="{FF2B5EF4-FFF2-40B4-BE49-F238E27FC236}">
                      <a16:creationId xmlns:a16="http://schemas.microsoft.com/office/drawing/2014/main" id="{A60D14A0-35C5-498E-8674-4AD8B99EAF95}"/>
                    </a:ext>
                  </a:extLst>
                </p:cNvPr>
                <p:cNvCxnSpPr/>
                <p:nvPr/>
              </p:nvCxnSpPr>
              <p:spPr>
                <a:xfrm>
                  <a:off x="323850" y="2466975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e 29">
                <a:extLst>
                  <a:ext uri="{FF2B5EF4-FFF2-40B4-BE49-F238E27FC236}">
                    <a16:creationId xmlns:a16="http://schemas.microsoft.com/office/drawing/2014/main" id="{85349E72-F2EE-488B-B185-B0CD73C06E3B}"/>
                  </a:ext>
                </a:extLst>
              </p:cNvPr>
              <p:cNvGrpSpPr/>
              <p:nvPr/>
            </p:nvGrpSpPr>
            <p:grpSpPr>
              <a:xfrm>
                <a:off x="463690" y="2702737"/>
                <a:ext cx="1476375" cy="123825"/>
                <a:chOff x="323850" y="2343150"/>
                <a:chExt cx="1476375" cy="123825"/>
              </a:xfrm>
            </p:grpSpPr>
            <p:cxnSp>
              <p:nvCxnSpPr>
                <p:cNvPr id="31" name="Connecteur droit 30">
                  <a:extLst>
                    <a:ext uri="{FF2B5EF4-FFF2-40B4-BE49-F238E27FC236}">
                      <a16:creationId xmlns:a16="http://schemas.microsoft.com/office/drawing/2014/main" id="{B878F016-417C-4D03-AE2C-7CBDE1142352}"/>
                    </a:ext>
                  </a:extLst>
                </p:cNvPr>
                <p:cNvCxnSpPr/>
                <p:nvPr/>
              </p:nvCxnSpPr>
              <p:spPr>
                <a:xfrm>
                  <a:off x="333375" y="2343150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>
                  <a:extLst>
                    <a:ext uri="{FF2B5EF4-FFF2-40B4-BE49-F238E27FC236}">
                      <a16:creationId xmlns:a16="http://schemas.microsoft.com/office/drawing/2014/main" id="{1A28906A-CDFB-4817-9992-B5C0DEF52E53}"/>
                    </a:ext>
                  </a:extLst>
                </p:cNvPr>
                <p:cNvCxnSpPr/>
                <p:nvPr/>
              </p:nvCxnSpPr>
              <p:spPr>
                <a:xfrm>
                  <a:off x="323850" y="2466975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2" name="Groupe 41">
              <a:extLst>
                <a:ext uri="{FF2B5EF4-FFF2-40B4-BE49-F238E27FC236}">
                  <a16:creationId xmlns:a16="http://schemas.microsoft.com/office/drawing/2014/main" id="{05505AE9-4A50-4783-B75C-2AE6A25D6AA6}"/>
                </a:ext>
              </a:extLst>
            </p:cNvPr>
            <p:cNvGrpSpPr/>
            <p:nvPr/>
          </p:nvGrpSpPr>
          <p:grpSpPr>
            <a:xfrm>
              <a:off x="4956174" y="3116669"/>
              <a:ext cx="1476375" cy="123825"/>
              <a:chOff x="323850" y="2343150"/>
              <a:chExt cx="1476375" cy="123825"/>
            </a:xfrm>
          </p:grpSpPr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B85E8498-0484-442C-83AC-5EF14CF31DE0}"/>
                  </a:ext>
                </a:extLst>
              </p:cNvPr>
              <p:cNvCxnSpPr/>
              <p:nvPr/>
            </p:nvCxnSpPr>
            <p:spPr>
              <a:xfrm>
                <a:off x="333375" y="2343150"/>
                <a:ext cx="14668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>
                <a:extLst>
                  <a:ext uri="{FF2B5EF4-FFF2-40B4-BE49-F238E27FC236}">
                    <a16:creationId xmlns:a16="http://schemas.microsoft.com/office/drawing/2014/main" id="{AE176FA5-E589-4AF5-9DEA-184508220E99}"/>
                  </a:ext>
                </a:extLst>
              </p:cNvPr>
              <p:cNvCxnSpPr/>
              <p:nvPr/>
            </p:nvCxnSpPr>
            <p:spPr>
              <a:xfrm>
                <a:off x="323850" y="2466975"/>
                <a:ext cx="14668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071AD532-2EBA-48F4-92B8-FEA43A41CEAB}"/>
              </a:ext>
            </a:extLst>
          </p:cNvPr>
          <p:cNvGrpSpPr/>
          <p:nvPr/>
        </p:nvGrpSpPr>
        <p:grpSpPr>
          <a:xfrm>
            <a:off x="2640011" y="2311197"/>
            <a:ext cx="1481138" cy="929297"/>
            <a:chOff x="4956174" y="2311197"/>
            <a:chExt cx="1481138" cy="929297"/>
          </a:xfrm>
        </p:grpSpPr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2985A645-D207-4935-B30F-876F490FFE08}"/>
                </a:ext>
              </a:extLst>
            </p:cNvPr>
            <p:cNvGrpSpPr/>
            <p:nvPr/>
          </p:nvGrpSpPr>
          <p:grpSpPr>
            <a:xfrm>
              <a:off x="4960937" y="2311197"/>
              <a:ext cx="1476375" cy="515365"/>
              <a:chOff x="463690" y="2311197"/>
              <a:chExt cx="1476375" cy="515365"/>
            </a:xfrm>
          </p:grpSpPr>
          <p:grpSp>
            <p:nvGrpSpPr>
              <p:cNvPr id="51" name="Groupe 50">
                <a:extLst>
                  <a:ext uri="{FF2B5EF4-FFF2-40B4-BE49-F238E27FC236}">
                    <a16:creationId xmlns:a16="http://schemas.microsoft.com/office/drawing/2014/main" id="{2249BD27-B7AA-40AF-BFA8-03FC6F4C9B76}"/>
                  </a:ext>
                </a:extLst>
              </p:cNvPr>
              <p:cNvGrpSpPr/>
              <p:nvPr/>
            </p:nvGrpSpPr>
            <p:grpSpPr>
              <a:xfrm>
                <a:off x="463690" y="2311197"/>
                <a:ext cx="1476375" cy="123825"/>
                <a:chOff x="323850" y="2343150"/>
                <a:chExt cx="1476375" cy="123825"/>
              </a:xfrm>
            </p:grpSpPr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45891AE5-FBCB-4E6D-9480-9650ABC43183}"/>
                    </a:ext>
                  </a:extLst>
                </p:cNvPr>
                <p:cNvCxnSpPr/>
                <p:nvPr/>
              </p:nvCxnSpPr>
              <p:spPr>
                <a:xfrm>
                  <a:off x="333375" y="2343150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D2FFA03F-B2A9-4DB3-A93C-C25E487ED883}"/>
                    </a:ext>
                  </a:extLst>
                </p:cNvPr>
                <p:cNvCxnSpPr/>
                <p:nvPr/>
              </p:nvCxnSpPr>
              <p:spPr>
                <a:xfrm>
                  <a:off x="323850" y="2466975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2B19B5A6-1CA9-45BB-93D1-DD70D95020EE}"/>
                  </a:ext>
                </a:extLst>
              </p:cNvPr>
              <p:cNvGrpSpPr/>
              <p:nvPr/>
            </p:nvGrpSpPr>
            <p:grpSpPr>
              <a:xfrm>
                <a:off x="463690" y="2702737"/>
                <a:ext cx="1476375" cy="123825"/>
                <a:chOff x="323850" y="2343150"/>
                <a:chExt cx="1476375" cy="123825"/>
              </a:xfrm>
            </p:grpSpPr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B1D290FF-8214-45B0-B8CD-37CBF2A27096}"/>
                    </a:ext>
                  </a:extLst>
                </p:cNvPr>
                <p:cNvCxnSpPr/>
                <p:nvPr/>
              </p:nvCxnSpPr>
              <p:spPr>
                <a:xfrm>
                  <a:off x="333375" y="2343150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cteur droit 53">
                  <a:extLst>
                    <a:ext uri="{FF2B5EF4-FFF2-40B4-BE49-F238E27FC236}">
                      <a16:creationId xmlns:a16="http://schemas.microsoft.com/office/drawing/2014/main" id="{C0FBA5F5-506A-4860-AEDC-B56C04916793}"/>
                    </a:ext>
                  </a:extLst>
                </p:cNvPr>
                <p:cNvCxnSpPr/>
                <p:nvPr/>
              </p:nvCxnSpPr>
              <p:spPr>
                <a:xfrm>
                  <a:off x="323850" y="2466975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8DFD73D7-8ABE-4DDE-9F9F-B6228C417923}"/>
                </a:ext>
              </a:extLst>
            </p:cNvPr>
            <p:cNvGrpSpPr/>
            <p:nvPr/>
          </p:nvGrpSpPr>
          <p:grpSpPr>
            <a:xfrm>
              <a:off x="4956174" y="3116669"/>
              <a:ext cx="1476375" cy="123825"/>
              <a:chOff x="323850" y="2343150"/>
              <a:chExt cx="1476375" cy="123825"/>
            </a:xfrm>
          </p:grpSpPr>
          <p:cxnSp>
            <p:nvCxnSpPr>
              <p:cNvPr id="49" name="Connecteur droit 48">
                <a:extLst>
                  <a:ext uri="{FF2B5EF4-FFF2-40B4-BE49-F238E27FC236}">
                    <a16:creationId xmlns:a16="http://schemas.microsoft.com/office/drawing/2014/main" id="{E27B8748-BF97-4B47-A770-FD91FD219536}"/>
                  </a:ext>
                </a:extLst>
              </p:cNvPr>
              <p:cNvCxnSpPr/>
              <p:nvPr/>
            </p:nvCxnSpPr>
            <p:spPr>
              <a:xfrm>
                <a:off x="333375" y="2343150"/>
                <a:ext cx="14668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>
                <a:extLst>
                  <a:ext uri="{FF2B5EF4-FFF2-40B4-BE49-F238E27FC236}">
                    <a16:creationId xmlns:a16="http://schemas.microsoft.com/office/drawing/2014/main" id="{542C2D90-ED56-4D37-8D32-672860A5D54A}"/>
                  </a:ext>
                </a:extLst>
              </p:cNvPr>
              <p:cNvCxnSpPr/>
              <p:nvPr/>
            </p:nvCxnSpPr>
            <p:spPr>
              <a:xfrm>
                <a:off x="323850" y="2466975"/>
                <a:ext cx="14668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23E7E4B0-997C-4EE9-9DBD-804798581F53}"/>
              </a:ext>
            </a:extLst>
          </p:cNvPr>
          <p:cNvGrpSpPr/>
          <p:nvPr/>
        </p:nvGrpSpPr>
        <p:grpSpPr>
          <a:xfrm>
            <a:off x="463690" y="2279159"/>
            <a:ext cx="1481138" cy="929297"/>
            <a:chOff x="4956174" y="2311197"/>
            <a:chExt cx="1481138" cy="929297"/>
          </a:xfrm>
        </p:grpSpPr>
        <p:grpSp>
          <p:nvGrpSpPr>
            <p:cNvPr id="58" name="Groupe 57">
              <a:extLst>
                <a:ext uri="{FF2B5EF4-FFF2-40B4-BE49-F238E27FC236}">
                  <a16:creationId xmlns:a16="http://schemas.microsoft.com/office/drawing/2014/main" id="{C305026A-C944-4096-8402-E2E705CED85F}"/>
                </a:ext>
              </a:extLst>
            </p:cNvPr>
            <p:cNvGrpSpPr/>
            <p:nvPr/>
          </p:nvGrpSpPr>
          <p:grpSpPr>
            <a:xfrm>
              <a:off x="4960937" y="2311197"/>
              <a:ext cx="1476375" cy="515365"/>
              <a:chOff x="463690" y="2311197"/>
              <a:chExt cx="1476375" cy="515365"/>
            </a:xfrm>
          </p:grpSpPr>
          <p:grpSp>
            <p:nvGrpSpPr>
              <p:cNvPr id="62" name="Groupe 61">
                <a:extLst>
                  <a:ext uri="{FF2B5EF4-FFF2-40B4-BE49-F238E27FC236}">
                    <a16:creationId xmlns:a16="http://schemas.microsoft.com/office/drawing/2014/main" id="{91C949AA-5EB0-476A-8159-D84D65DEB544}"/>
                  </a:ext>
                </a:extLst>
              </p:cNvPr>
              <p:cNvGrpSpPr/>
              <p:nvPr/>
            </p:nvGrpSpPr>
            <p:grpSpPr>
              <a:xfrm>
                <a:off x="463690" y="2311197"/>
                <a:ext cx="1476375" cy="123825"/>
                <a:chOff x="323850" y="2343150"/>
                <a:chExt cx="1476375" cy="123825"/>
              </a:xfrm>
            </p:grpSpPr>
            <p:cxnSp>
              <p:nvCxnSpPr>
                <p:cNvPr id="66" name="Connecteur droit 65">
                  <a:extLst>
                    <a:ext uri="{FF2B5EF4-FFF2-40B4-BE49-F238E27FC236}">
                      <a16:creationId xmlns:a16="http://schemas.microsoft.com/office/drawing/2014/main" id="{CEC8493B-4FB1-4519-9AE8-C3F35485611C}"/>
                    </a:ext>
                  </a:extLst>
                </p:cNvPr>
                <p:cNvCxnSpPr/>
                <p:nvPr/>
              </p:nvCxnSpPr>
              <p:spPr>
                <a:xfrm>
                  <a:off x="333375" y="2343150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cteur droit 66">
                  <a:extLst>
                    <a:ext uri="{FF2B5EF4-FFF2-40B4-BE49-F238E27FC236}">
                      <a16:creationId xmlns:a16="http://schemas.microsoft.com/office/drawing/2014/main" id="{C25C9B1F-14CF-40D3-BF34-E141EECA51FF}"/>
                    </a:ext>
                  </a:extLst>
                </p:cNvPr>
                <p:cNvCxnSpPr/>
                <p:nvPr/>
              </p:nvCxnSpPr>
              <p:spPr>
                <a:xfrm>
                  <a:off x="323850" y="2466975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e 62">
                <a:extLst>
                  <a:ext uri="{FF2B5EF4-FFF2-40B4-BE49-F238E27FC236}">
                    <a16:creationId xmlns:a16="http://schemas.microsoft.com/office/drawing/2014/main" id="{DD3EF48C-7D99-4FF7-966C-DA59E704B264}"/>
                  </a:ext>
                </a:extLst>
              </p:cNvPr>
              <p:cNvGrpSpPr/>
              <p:nvPr/>
            </p:nvGrpSpPr>
            <p:grpSpPr>
              <a:xfrm>
                <a:off x="463690" y="2702737"/>
                <a:ext cx="1476375" cy="123825"/>
                <a:chOff x="323850" y="2343150"/>
                <a:chExt cx="1476375" cy="123825"/>
              </a:xfrm>
            </p:grpSpPr>
            <p:cxnSp>
              <p:nvCxnSpPr>
                <p:cNvPr id="64" name="Connecteur droit 63">
                  <a:extLst>
                    <a:ext uri="{FF2B5EF4-FFF2-40B4-BE49-F238E27FC236}">
                      <a16:creationId xmlns:a16="http://schemas.microsoft.com/office/drawing/2014/main" id="{2546D737-0D58-4B7E-AE05-8A707CBE9831}"/>
                    </a:ext>
                  </a:extLst>
                </p:cNvPr>
                <p:cNvCxnSpPr/>
                <p:nvPr/>
              </p:nvCxnSpPr>
              <p:spPr>
                <a:xfrm>
                  <a:off x="333375" y="2343150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necteur droit 64">
                  <a:extLst>
                    <a:ext uri="{FF2B5EF4-FFF2-40B4-BE49-F238E27FC236}">
                      <a16:creationId xmlns:a16="http://schemas.microsoft.com/office/drawing/2014/main" id="{52521BC7-EBCA-4EEA-85F6-F38D2EF04DDA}"/>
                    </a:ext>
                  </a:extLst>
                </p:cNvPr>
                <p:cNvCxnSpPr/>
                <p:nvPr/>
              </p:nvCxnSpPr>
              <p:spPr>
                <a:xfrm>
                  <a:off x="323850" y="2466975"/>
                  <a:ext cx="14668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637D8689-D384-4B3C-A8C0-DD733D2AE689}"/>
                </a:ext>
              </a:extLst>
            </p:cNvPr>
            <p:cNvGrpSpPr/>
            <p:nvPr/>
          </p:nvGrpSpPr>
          <p:grpSpPr>
            <a:xfrm>
              <a:off x="4956174" y="3116669"/>
              <a:ext cx="1476375" cy="123825"/>
              <a:chOff x="323850" y="2343150"/>
              <a:chExt cx="1476375" cy="123825"/>
            </a:xfrm>
          </p:grpSpPr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CC83C6C-68AB-4D0C-ADF2-0675338AE6B7}"/>
                  </a:ext>
                </a:extLst>
              </p:cNvPr>
              <p:cNvCxnSpPr/>
              <p:nvPr/>
            </p:nvCxnSpPr>
            <p:spPr>
              <a:xfrm>
                <a:off x="333375" y="2343150"/>
                <a:ext cx="14668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BA4720A6-F61A-4E10-B493-194AC644423C}"/>
                  </a:ext>
                </a:extLst>
              </p:cNvPr>
              <p:cNvCxnSpPr/>
              <p:nvPr/>
            </p:nvCxnSpPr>
            <p:spPr>
              <a:xfrm>
                <a:off x="323850" y="2466975"/>
                <a:ext cx="14668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188EDC5E-EF1C-41B0-AC2C-FA0B873F66DF}"/>
              </a:ext>
            </a:extLst>
          </p:cNvPr>
          <p:cNvGrpSpPr/>
          <p:nvPr/>
        </p:nvGrpSpPr>
        <p:grpSpPr>
          <a:xfrm>
            <a:off x="2474425" y="4155502"/>
            <a:ext cx="3740191" cy="542079"/>
            <a:chOff x="2474425" y="4155502"/>
            <a:chExt cx="3740191" cy="542079"/>
          </a:xfrm>
        </p:grpSpPr>
        <p:grpSp>
          <p:nvGrpSpPr>
            <p:cNvPr id="68" name="Groupe 67">
              <a:extLst>
                <a:ext uri="{FF2B5EF4-FFF2-40B4-BE49-F238E27FC236}">
                  <a16:creationId xmlns:a16="http://schemas.microsoft.com/office/drawing/2014/main" id="{BAC95856-85C0-4206-AB0E-E4543D7CAE10}"/>
                </a:ext>
              </a:extLst>
            </p:cNvPr>
            <p:cNvGrpSpPr/>
            <p:nvPr/>
          </p:nvGrpSpPr>
          <p:grpSpPr>
            <a:xfrm>
              <a:off x="2474425" y="4155502"/>
              <a:ext cx="3740191" cy="141455"/>
              <a:chOff x="2474425" y="4155502"/>
              <a:chExt cx="3740191" cy="141455"/>
            </a:xfrm>
          </p:grpSpPr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8EFA499A-321D-4533-95FC-E1F57B8129D2}"/>
                  </a:ext>
                </a:extLst>
              </p:cNvPr>
              <p:cNvCxnSpPr/>
              <p:nvPr/>
            </p:nvCxnSpPr>
            <p:spPr>
              <a:xfrm>
                <a:off x="2474425" y="4155502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78D5C64E-3614-4519-A1CB-083AC4C8978A}"/>
                  </a:ext>
                </a:extLst>
              </p:cNvPr>
              <p:cNvCxnSpPr/>
              <p:nvPr/>
            </p:nvCxnSpPr>
            <p:spPr>
              <a:xfrm>
                <a:off x="2478741" y="4296957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932F9B17-BD91-4369-9A59-8FEA1DD6D129}"/>
                </a:ext>
              </a:extLst>
            </p:cNvPr>
            <p:cNvGrpSpPr/>
            <p:nvPr/>
          </p:nvGrpSpPr>
          <p:grpSpPr>
            <a:xfrm>
              <a:off x="2474425" y="4556126"/>
              <a:ext cx="3740191" cy="141455"/>
              <a:chOff x="2474425" y="4155502"/>
              <a:chExt cx="3740191" cy="141455"/>
            </a:xfrm>
          </p:grpSpPr>
          <p:cxnSp>
            <p:nvCxnSpPr>
              <p:cNvPr id="70" name="Connecteur droit 69">
                <a:extLst>
                  <a:ext uri="{FF2B5EF4-FFF2-40B4-BE49-F238E27FC236}">
                    <a16:creationId xmlns:a16="http://schemas.microsoft.com/office/drawing/2014/main" id="{FCFD80E3-2053-4EB7-9BD3-8F012BD2E60E}"/>
                  </a:ext>
                </a:extLst>
              </p:cNvPr>
              <p:cNvCxnSpPr/>
              <p:nvPr/>
            </p:nvCxnSpPr>
            <p:spPr>
              <a:xfrm>
                <a:off x="2474425" y="4155502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>
                <a:extLst>
                  <a:ext uri="{FF2B5EF4-FFF2-40B4-BE49-F238E27FC236}">
                    <a16:creationId xmlns:a16="http://schemas.microsoft.com/office/drawing/2014/main" id="{9B94C029-5059-4B45-AA8F-C13BFDAED6C3}"/>
                  </a:ext>
                </a:extLst>
              </p:cNvPr>
              <p:cNvCxnSpPr/>
              <p:nvPr/>
            </p:nvCxnSpPr>
            <p:spPr>
              <a:xfrm>
                <a:off x="2478741" y="4296957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935DC2E9-158F-443A-8BC1-C9E2C0D21072}"/>
              </a:ext>
            </a:extLst>
          </p:cNvPr>
          <p:cNvGrpSpPr/>
          <p:nvPr/>
        </p:nvGrpSpPr>
        <p:grpSpPr>
          <a:xfrm>
            <a:off x="2474425" y="5282692"/>
            <a:ext cx="3740191" cy="542079"/>
            <a:chOff x="2474425" y="4155502"/>
            <a:chExt cx="3740191" cy="542079"/>
          </a:xfrm>
        </p:grpSpPr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F6571768-CDCE-4F63-BACF-462CDEBCFC6A}"/>
                </a:ext>
              </a:extLst>
            </p:cNvPr>
            <p:cNvGrpSpPr/>
            <p:nvPr/>
          </p:nvGrpSpPr>
          <p:grpSpPr>
            <a:xfrm>
              <a:off x="2474425" y="4155502"/>
              <a:ext cx="3740191" cy="141455"/>
              <a:chOff x="2474425" y="4155502"/>
              <a:chExt cx="3740191" cy="141455"/>
            </a:xfrm>
          </p:grpSpPr>
          <p:cxnSp>
            <p:nvCxnSpPr>
              <p:cNvPr id="78" name="Connecteur droit 77">
                <a:extLst>
                  <a:ext uri="{FF2B5EF4-FFF2-40B4-BE49-F238E27FC236}">
                    <a16:creationId xmlns:a16="http://schemas.microsoft.com/office/drawing/2014/main" id="{FE391AD2-334D-4290-B447-616C009A3969}"/>
                  </a:ext>
                </a:extLst>
              </p:cNvPr>
              <p:cNvCxnSpPr/>
              <p:nvPr/>
            </p:nvCxnSpPr>
            <p:spPr>
              <a:xfrm>
                <a:off x="2474425" y="4155502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>
                <a:extLst>
                  <a:ext uri="{FF2B5EF4-FFF2-40B4-BE49-F238E27FC236}">
                    <a16:creationId xmlns:a16="http://schemas.microsoft.com/office/drawing/2014/main" id="{FBE0A389-B433-4B0F-8C8D-48DD188FCDFB}"/>
                  </a:ext>
                </a:extLst>
              </p:cNvPr>
              <p:cNvCxnSpPr/>
              <p:nvPr/>
            </p:nvCxnSpPr>
            <p:spPr>
              <a:xfrm>
                <a:off x="2478741" y="4296957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4904E8B1-996E-4B79-800D-5141957C85DA}"/>
                </a:ext>
              </a:extLst>
            </p:cNvPr>
            <p:cNvGrpSpPr/>
            <p:nvPr/>
          </p:nvGrpSpPr>
          <p:grpSpPr>
            <a:xfrm>
              <a:off x="2474425" y="4556126"/>
              <a:ext cx="3740191" cy="141455"/>
              <a:chOff x="2474425" y="4155502"/>
              <a:chExt cx="3740191" cy="141455"/>
            </a:xfrm>
          </p:grpSpPr>
          <p:cxnSp>
            <p:nvCxnSpPr>
              <p:cNvPr id="76" name="Connecteur droit 75">
                <a:extLst>
                  <a:ext uri="{FF2B5EF4-FFF2-40B4-BE49-F238E27FC236}">
                    <a16:creationId xmlns:a16="http://schemas.microsoft.com/office/drawing/2014/main" id="{76139695-5034-4226-86F7-7BDCBCF2FC1A}"/>
                  </a:ext>
                </a:extLst>
              </p:cNvPr>
              <p:cNvCxnSpPr/>
              <p:nvPr/>
            </p:nvCxnSpPr>
            <p:spPr>
              <a:xfrm>
                <a:off x="2474425" y="4155502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>
                <a:extLst>
                  <a:ext uri="{FF2B5EF4-FFF2-40B4-BE49-F238E27FC236}">
                    <a16:creationId xmlns:a16="http://schemas.microsoft.com/office/drawing/2014/main" id="{7CDCA2BF-ECDA-4806-844D-7849FC7206C7}"/>
                  </a:ext>
                </a:extLst>
              </p:cNvPr>
              <p:cNvCxnSpPr/>
              <p:nvPr/>
            </p:nvCxnSpPr>
            <p:spPr>
              <a:xfrm>
                <a:off x="2478741" y="4296957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8CC982A3-AFDB-4E14-94E1-CB61640AD96C}"/>
              </a:ext>
            </a:extLst>
          </p:cNvPr>
          <p:cNvGrpSpPr/>
          <p:nvPr/>
        </p:nvGrpSpPr>
        <p:grpSpPr>
          <a:xfrm>
            <a:off x="2474425" y="6391781"/>
            <a:ext cx="3740191" cy="542079"/>
            <a:chOff x="2474425" y="4155502"/>
            <a:chExt cx="3740191" cy="542079"/>
          </a:xfrm>
        </p:grpSpPr>
        <p:grpSp>
          <p:nvGrpSpPr>
            <p:cNvPr id="81" name="Groupe 80">
              <a:extLst>
                <a:ext uri="{FF2B5EF4-FFF2-40B4-BE49-F238E27FC236}">
                  <a16:creationId xmlns:a16="http://schemas.microsoft.com/office/drawing/2014/main" id="{8FCD5E70-292F-4E47-A57B-E9FA4838179E}"/>
                </a:ext>
              </a:extLst>
            </p:cNvPr>
            <p:cNvGrpSpPr/>
            <p:nvPr/>
          </p:nvGrpSpPr>
          <p:grpSpPr>
            <a:xfrm>
              <a:off x="2474425" y="4155502"/>
              <a:ext cx="3740191" cy="141455"/>
              <a:chOff x="2474425" y="4155502"/>
              <a:chExt cx="3740191" cy="141455"/>
            </a:xfrm>
          </p:grpSpPr>
          <p:cxnSp>
            <p:nvCxnSpPr>
              <p:cNvPr id="85" name="Connecteur droit 84">
                <a:extLst>
                  <a:ext uri="{FF2B5EF4-FFF2-40B4-BE49-F238E27FC236}">
                    <a16:creationId xmlns:a16="http://schemas.microsoft.com/office/drawing/2014/main" id="{A44F5071-1F19-4BD3-96A3-4879B5D20B27}"/>
                  </a:ext>
                </a:extLst>
              </p:cNvPr>
              <p:cNvCxnSpPr/>
              <p:nvPr/>
            </p:nvCxnSpPr>
            <p:spPr>
              <a:xfrm>
                <a:off x="2474425" y="4155502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>
                <a:extLst>
                  <a:ext uri="{FF2B5EF4-FFF2-40B4-BE49-F238E27FC236}">
                    <a16:creationId xmlns:a16="http://schemas.microsoft.com/office/drawing/2014/main" id="{6578A2B7-CA89-4FEE-9F1B-81BBD0604FAE}"/>
                  </a:ext>
                </a:extLst>
              </p:cNvPr>
              <p:cNvCxnSpPr/>
              <p:nvPr/>
            </p:nvCxnSpPr>
            <p:spPr>
              <a:xfrm>
                <a:off x="2478741" y="4296957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e 81">
              <a:extLst>
                <a:ext uri="{FF2B5EF4-FFF2-40B4-BE49-F238E27FC236}">
                  <a16:creationId xmlns:a16="http://schemas.microsoft.com/office/drawing/2014/main" id="{FF1063B3-41DD-4022-B499-A23034EE48C8}"/>
                </a:ext>
              </a:extLst>
            </p:cNvPr>
            <p:cNvGrpSpPr/>
            <p:nvPr/>
          </p:nvGrpSpPr>
          <p:grpSpPr>
            <a:xfrm>
              <a:off x="2474425" y="4556126"/>
              <a:ext cx="3740191" cy="141455"/>
              <a:chOff x="2474425" y="4155502"/>
              <a:chExt cx="3740191" cy="141455"/>
            </a:xfrm>
          </p:grpSpPr>
          <p:cxnSp>
            <p:nvCxnSpPr>
              <p:cNvPr id="83" name="Connecteur droit 82">
                <a:extLst>
                  <a:ext uri="{FF2B5EF4-FFF2-40B4-BE49-F238E27FC236}">
                    <a16:creationId xmlns:a16="http://schemas.microsoft.com/office/drawing/2014/main" id="{47E1FD46-2844-4604-B9FD-E5EA79BBE4C0}"/>
                  </a:ext>
                </a:extLst>
              </p:cNvPr>
              <p:cNvCxnSpPr/>
              <p:nvPr/>
            </p:nvCxnSpPr>
            <p:spPr>
              <a:xfrm>
                <a:off x="2474425" y="4155502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>
                <a:extLst>
                  <a:ext uri="{FF2B5EF4-FFF2-40B4-BE49-F238E27FC236}">
                    <a16:creationId xmlns:a16="http://schemas.microsoft.com/office/drawing/2014/main" id="{75315DF0-A90E-4291-BB53-9AE0A05A5544}"/>
                  </a:ext>
                </a:extLst>
              </p:cNvPr>
              <p:cNvCxnSpPr/>
              <p:nvPr/>
            </p:nvCxnSpPr>
            <p:spPr>
              <a:xfrm>
                <a:off x="2478741" y="4296957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7E8E0AAA-561C-4FBD-B65F-E63C2420ED42}"/>
              </a:ext>
            </a:extLst>
          </p:cNvPr>
          <p:cNvGrpSpPr/>
          <p:nvPr/>
        </p:nvGrpSpPr>
        <p:grpSpPr>
          <a:xfrm>
            <a:off x="2483950" y="7473948"/>
            <a:ext cx="3740191" cy="542079"/>
            <a:chOff x="2474425" y="4155502"/>
            <a:chExt cx="3740191" cy="542079"/>
          </a:xfrm>
        </p:grpSpPr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CED2E72D-6B94-4DAB-B538-C729AF3D2FDB}"/>
                </a:ext>
              </a:extLst>
            </p:cNvPr>
            <p:cNvGrpSpPr/>
            <p:nvPr/>
          </p:nvGrpSpPr>
          <p:grpSpPr>
            <a:xfrm>
              <a:off x="2474425" y="4155502"/>
              <a:ext cx="3740191" cy="141455"/>
              <a:chOff x="2474425" y="4155502"/>
              <a:chExt cx="3740191" cy="141455"/>
            </a:xfrm>
          </p:grpSpPr>
          <p:cxnSp>
            <p:nvCxnSpPr>
              <p:cNvPr id="92" name="Connecteur droit 91">
                <a:extLst>
                  <a:ext uri="{FF2B5EF4-FFF2-40B4-BE49-F238E27FC236}">
                    <a16:creationId xmlns:a16="http://schemas.microsoft.com/office/drawing/2014/main" id="{B3F14A81-5022-4049-8DA7-D63665D299D4}"/>
                  </a:ext>
                </a:extLst>
              </p:cNvPr>
              <p:cNvCxnSpPr/>
              <p:nvPr/>
            </p:nvCxnSpPr>
            <p:spPr>
              <a:xfrm>
                <a:off x="2474425" y="4155502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>
                <a:extLst>
                  <a:ext uri="{FF2B5EF4-FFF2-40B4-BE49-F238E27FC236}">
                    <a16:creationId xmlns:a16="http://schemas.microsoft.com/office/drawing/2014/main" id="{D394BC99-8E5C-4FA4-AAC2-32EE903C89C8}"/>
                  </a:ext>
                </a:extLst>
              </p:cNvPr>
              <p:cNvCxnSpPr/>
              <p:nvPr/>
            </p:nvCxnSpPr>
            <p:spPr>
              <a:xfrm>
                <a:off x="2478741" y="4296957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25301AE9-1A5B-4B4A-A523-37B95ECE37B5}"/>
                </a:ext>
              </a:extLst>
            </p:cNvPr>
            <p:cNvGrpSpPr/>
            <p:nvPr/>
          </p:nvGrpSpPr>
          <p:grpSpPr>
            <a:xfrm>
              <a:off x="2474425" y="4556126"/>
              <a:ext cx="3740191" cy="141455"/>
              <a:chOff x="2474425" y="4155502"/>
              <a:chExt cx="3740191" cy="141455"/>
            </a:xfrm>
          </p:grpSpPr>
          <p:cxnSp>
            <p:nvCxnSpPr>
              <p:cNvPr id="90" name="Connecteur droit 89">
                <a:extLst>
                  <a:ext uri="{FF2B5EF4-FFF2-40B4-BE49-F238E27FC236}">
                    <a16:creationId xmlns:a16="http://schemas.microsoft.com/office/drawing/2014/main" id="{2AF6D086-F650-4CF4-87ED-F6812C6B4380}"/>
                  </a:ext>
                </a:extLst>
              </p:cNvPr>
              <p:cNvCxnSpPr/>
              <p:nvPr/>
            </p:nvCxnSpPr>
            <p:spPr>
              <a:xfrm>
                <a:off x="2474425" y="4155502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>
                <a:extLst>
                  <a:ext uri="{FF2B5EF4-FFF2-40B4-BE49-F238E27FC236}">
                    <a16:creationId xmlns:a16="http://schemas.microsoft.com/office/drawing/2014/main" id="{6128C22C-6E42-4579-80EE-645103BCCC74}"/>
                  </a:ext>
                </a:extLst>
              </p:cNvPr>
              <p:cNvCxnSpPr/>
              <p:nvPr/>
            </p:nvCxnSpPr>
            <p:spPr>
              <a:xfrm>
                <a:off x="2478741" y="4296957"/>
                <a:ext cx="37358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53B9D18E-0B98-4F7B-A39C-A72D5A63D6E2}"/>
              </a:ext>
            </a:extLst>
          </p:cNvPr>
          <p:cNvSpPr txBox="1"/>
          <p:nvPr/>
        </p:nvSpPr>
        <p:spPr>
          <a:xfrm>
            <a:off x="342900" y="846448"/>
            <a:ext cx="34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848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76672" y="251520"/>
            <a:ext cx="6048672" cy="67097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CA" sz="1200" dirty="0">
                <a:latin typeface="Comic Sans MS" pitchFamily="66" charset="0"/>
              </a:rPr>
              <a:t>Tu es prêt à raconter les aventures que vit ton monstre!  N’oublie pas de mettre beaucoup de détails.  Pense à faire plusieurs paragraphes.  Utilise des marqueurs de relation!</a:t>
            </a: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</p:txBody>
      </p:sp>
      <p:sp>
        <p:nvSpPr>
          <p:cNvPr id="46" name="Espace réservé du pied de page 45"/>
          <p:cNvSpPr>
            <a:spLocks noGrp="1"/>
          </p:cNvSpPr>
          <p:nvPr>
            <p:ph type="ftr" sz="quarter" idx="11"/>
          </p:nvPr>
        </p:nvSpPr>
        <p:spPr>
          <a:xfrm>
            <a:off x="620688" y="8475134"/>
            <a:ext cx="5832648" cy="486833"/>
          </a:xfrm>
        </p:spPr>
        <p:txBody>
          <a:bodyPr/>
          <a:lstStyle/>
          <a:p>
            <a:pPr algn="r"/>
            <a:r>
              <a:rPr lang="fr-CA" sz="1000" dirty="0">
                <a:latin typeface="Times New Roman" pitchFamily="18" charset="0"/>
                <a:cs typeface="Times New Roman" pitchFamily="18" charset="0"/>
              </a:rPr>
              <a:t>Création Caroline Brault 2018</a:t>
            </a:r>
          </a:p>
        </p:txBody>
      </p:sp>
      <p:pic>
        <p:nvPicPr>
          <p:cNvPr id="2050" name="Picture 2" descr="RÃ©sultats de recherche d'images pour Â«Â image monstreÂ Â»">
            <a:extLst>
              <a:ext uri="{FF2B5EF4-FFF2-40B4-BE49-F238E27FC236}">
                <a16:creationId xmlns:a16="http://schemas.microsoft.com/office/drawing/2014/main" id="{C17C8A94-E1E2-4B91-BD64-37897E1C1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12" y="7857763"/>
            <a:ext cx="1234742" cy="123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oupe 47">
            <a:extLst>
              <a:ext uri="{FF2B5EF4-FFF2-40B4-BE49-F238E27FC236}">
                <a16:creationId xmlns:a16="http://schemas.microsoft.com/office/drawing/2014/main" id="{9ED52DA5-CB5C-4C26-911D-EE9E6C23BA35}"/>
              </a:ext>
            </a:extLst>
          </p:cNvPr>
          <p:cNvGrpSpPr/>
          <p:nvPr/>
        </p:nvGrpSpPr>
        <p:grpSpPr>
          <a:xfrm>
            <a:off x="377400" y="1376212"/>
            <a:ext cx="6103200" cy="6341976"/>
            <a:chOff x="476672" y="1187624"/>
            <a:chExt cx="6103200" cy="6341976"/>
          </a:xfrm>
        </p:grpSpPr>
        <p:grpSp>
          <p:nvGrpSpPr>
            <p:cNvPr id="34" name="Groupe 13"/>
            <p:cNvGrpSpPr/>
            <p:nvPr/>
          </p:nvGrpSpPr>
          <p:grpSpPr>
            <a:xfrm>
              <a:off x="476672" y="1763688"/>
              <a:ext cx="6048672" cy="165100"/>
              <a:chOff x="476672" y="2051720"/>
              <a:chExt cx="6048672" cy="152400"/>
            </a:xfrm>
          </p:grpSpPr>
          <p:cxnSp>
            <p:nvCxnSpPr>
              <p:cNvPr id="44" name="Connecteur droit 6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12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e 14"/>
            <p:cNvGrpSpPr/>
            <p:nvPr/>
          </p:nvGrpSpPr>
          <p:grpSpPr>
            <a:xfrm>
              <a:off x="476672" y="2320677"/>
              <a:ext cx="6048672" cy="165100"/>
              <a:chOff x="476672" y="2051720"/>
              <a:chExt cx="6048672" cy="152400"/>
            </a:xfrm>
          </p:grpSpPr>
          <p:cxnSp>
            <p:nvCxnSpPr>
              <p:cNvPr id="42" name="Connecteur droit 41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e 17"/>
            <p:cNvGrpSpPr/>
            <p:nvPr/>
          </p:nvGrpSpPr>
          <p:grpSpPr>
            <a:xfrm>
              <a:off x="512676" y="2862641"/>
              <a:ext cx="6048672" cy="165100"/>
              <a:chOff x="476672" y="2051720"/>
              <a:chExt cx="6048672" cy="152400"/>
            </a:xfrm>
          </p:grpSpPr>
          <p:cxnSp>
            <p:nvCxnSpPr>
              <p:cNvPr id="40" name="Connecteur droit 39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19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13"/>
            <p:cNvGrpSpPr/>
            <p:nvPr/>
          </p:nvGrpSpPr>
          <p:grpSpPr>
            <a:xfrm>
              <a:off x="494674" y="3419630"/>
              <a:ext cx="6048672" cy="165100"/>
              <a:chOff x="476672" y="2051720"/>
              <a:chExt cx="6048672" cy="152400"/>
            </a:xfrm>
          </p:grpSpPr>
          <p:cxnSp>
            <p:nvCxnSpPr>
              <p:cNvPr id="32" name="Connecteur droit 31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14"/>
            <p:cNvGrpSpPr/>
            <p:nvPr/>
          </p:nvGrpSpPr>
          <p:grpSpPr>
            <a:xfrm>
              <a:off x="512676" y="3971263"/>
              <a:ext cx="6048672" cy="165100"/>
              <a:chOff x="476672" y="2051720"/>
              <a:chExt cx="6048672" cy="152400"/>
            </a:xfrm>
          </p:grpSpPr>
          <p:cxnSp>
            <p:nvCxnSpPr>
              <p:cNvPr id="30" name="Connecteur droit 29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17"/>
            <p:cNvGrpSpPr/>
            <p:nvPr/>
          </p:nvGrpSpPr>
          <p:grpSpPr>
            <a:xfrm>
              <a:off x="496930" y="4528252"/>
              <a:ext cx="6048672" cy="165100"/>
              <a:chOff x="476672" y="2051720"/>
              <a:chExt cx="6048672" cy="152400"/>
            </a:xfrm>
          </p:grpSpPr>
          <p:cxnSp>
            <p:nvCxnSpPr>
              <p:cNvPr id="28" name="Connecteur droit 27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0"/>
            <p:cNvGrpSpPr/>
            <p:nvPr/>
          </p:nvGrpSpPr>
          <p:grpSpPr>
            <a:xfrm>
              <a:off x="507306" y="5085241"/>
              <a:ext cx="6048672" cy="165100"/>
              <a:chOff x="476672" y="2051720"/>
              <a:chExt cx="6048672" cy="152400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e 13"/>
            <p:cNvGrpSpPr/>
            <p:nvPr/>
          </p:nvGrpSpPr>
          <p:grpSpPr>
            <a:xfrm>
              <a:off x="507306" y="5648192"/>
              <a:ext cx="6048672" cy="165100"/>
              <a:chOff x="476672" y="2051720"/>
              <a:chExt cx="6048672" cy="152400"/>
            </a:xfrm>
          </p:grpSpPr>
          <p:cxnSp>
            <p:nvCxnSpPr>
              <p:cNvPr id="18" name="Connecteur droit 17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e 14"/>
            <p:cNvGrpSpPr/>
            <p:nvPr/>
          </p:nvGrpSpPr>
          <p:grpSpPr>
            <a:xfrm>
              <a:off x="507306" y="6207468"/>
              <a:ext cx="6048672" cy="165100"/>
              <a:chOff x="476672" y="2051720"/>
              <a:chExt cx="6048672" cy="152400"/>
            </a:xfrm>
          </p:grpSpPr>
          <p:cxnSp>
            <p:nvCxnSpPr>
              <p:cNvPr id="16" name="Connecteur droit 15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17"/>
            <p:cNvGrpSpPr/>
            <p:nvPr/>
          </p:nvGrpSpPr>
          <p:grpSpPr>
            <a:xfrm>
              <a:off x="531200" y="6775827"/>
              <a:ext cx="6048672" cy="165100"/>
              <a:chOff x="476672" y="2051720"/>
              <a:chExt cx="6048672" cy="152400"/>
            </a:xfrm>
          </p:grpSpPr>
          <p:cxnSp>
            <p:nvCxnSpPr>
              <p:cNvPr id="14" name="Connecteur droit 13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e 20"/>
            <p:cNvGrpSpPr/>
            <p:nvPr/>
          </p:nvGrpSpPr>
          <p:grpSpPr>
            <a:xfrm>
              <a:off x="531200" y="7364500"/>
              <a:ext cx="6048672" cy="165100"/>
              <a:chOff x="476672" y="2051720"/>
              <a:chExt cx="6048672" cy="152400"/>
            </a:xfrm>
          </p:grpSpPr>
          <p:cxnSp>
            <p:nvCxnSpPr>
              <p:cNvPr id="12" name="Connecteur droit 11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7E211D03-66BA-4F5A-9B86-61FF6B105C4B}"/>
                </a:ext>
              </a:extLst>
            </p:cNvPr>
            <p:cNvCxnSpPr/>
            <p:nvPr/>
          </p:nvCxnSpPr>
          <p:spPr>
            <a:xfrm>
              <a:off x="2204864" y="1187624"/>
              <a:ext cx="26642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2B7856F7-D1F6-4F64-9070-C9B647CA968A}"/>
                </a:ext>
              </a:extLst>
            </p:cNvPr>
            <p:cNvCxnSpPr/>
            <p:nvPr/>
          </p:nvCxnSpPr>
          <p:spPr>
            <a:xfrm>
              <a:off x="2204864" y="1331640"/>
              <a:ext cx="26642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76672" y="251520"/>
            <a:ext cx="6048672" cy="58787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fr-CA" sz="1200" dirty="0">
              <a:latin typeface="Comic Sans MS" pitchFamily="66" charset="0"/>
            </a:endParaRPr>
          </a:p>
        </p:txBody>
      </p:sp>
      <p:sp>
        <p:nvSpPr>
          <p:cNvPr id="46" name="Espace réservé du pied de page 45"/>
          <p:cNvSpPr>
            <a:spLocks noGrp="1"/>
          </p:cNvSpPr>
          <p:nvPr>
            <p:ph type="ftr" sz="quarter" idx="11"/>
          </p:nvPr>
        </p:nvSpPr>
        <p:spPr>
          <a:xfrm>
            <a:off x="620688" y="8475134"/>
            <a:ext cx="5832648" cy="486833"/>
          </a:xfrm>
        </p:spPr>
        <p:txBody>
          <a:bodyPr/>
          <a:lstStyle/>
          <a:p>
            <a:pPr algn="r"/>
            <a:r>
              <a:rPr lang="fr-CA" sz="1000" dirty="0">
                <a:latin typeface="Times New Roman" pitchFamily="18" charset="0"/>
                <a:cs typeface="Times New Roman" pitchFamily="18" charset="0"/>
              </a:rPr>
              <a:t>Création Caroline Brault 2018</a:t>
            </a:r>
          </a:p>
        </p:txBody>
      </p:sp>
      <p:pic>
        <p:nvPicPr>
          <p:cNvPr id="2050" name="Picture 2" descr="RÃ©sultats de recherche d'images pour Â«Â image monstreÂ Â»">
            <a:extLst>
              <a:ext uri="{FF2B5EF4-FFF2-40B4-BE49-F238E27FC236}">
                <a16:creationId xmlns:a16="http://schemas.microsoft.com/office/drawing/2014/main" id="{C17C8A94-E1E2-4B91-BD64-37897E1C1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69" y="8206115"/>
            <a:ext cx="923250" cy="9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D425A2BC-95AB-4B73-A4E1-E1A5F007E3BA}"/>
              </a:ext>
            </a:extLst>
          </p:cNvPr>
          <p:cNvGrpSpPr/>
          <p:nvPr/>
        </p:nvGrpSpPr>
        <p:grpSpPr>
          <a:xfrm>
            <a:off x="377400" y="530818"/>
            <a:ext cx="6109582" cy="7622640"/>
            <a:chOff x="377400" y="530818"/>
            <a:chExt cx="6109582" cy="7622640"/>
          </a:xfrm>
        </p:grpSpPr>
        <p:grpSp>
          <p:nvGrpSpPr>
            <p:cNvPr id="34" name="Groupe 13"/>
            <p:cNvGrpSpPr/>
            <p:nvPr/>
          </p:nvGrpSpPr>
          <p:grpSpPr>
            <a:xfrm>
              <a:off x="377400" y="530818"/>
              <a:ext cx="6048672" cy="165100"/>
              <a:chOff x="476672" y="2051720"/>
              <a:chExt cx="6048672" cy="152400"/>
            </a:xfrm>
          </p:grpSpPr>
          <p:cxnSp>
            <p:nvCxnSpPr>
              <p:cNvPr id="44" name="Connecteur droit 6"/>
              <p:cNvCxnSpPr/>
              <p:nvPr/>
            </p:nvCxnSpPr>
            <p:spPr>
              <a:xfrm>
                <a:off x="476672" y="20517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12"/>
              <p:cNvCxnSpPr/>
              <p:nvPr/>
            </p:nvCxnSpPr>
            <p:spPr>
              <a:xfrm>
                <a:off x="476672" y="2204120"/>
                <a:ext cx="6048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33973866-3D31-4A48-B4F8-6A3E51E79228}"/>
                </a:ext>
              </a:extLst>
            </p:cNvPr>
            <p:cNvGrpSpPr/>
            <p:nvPr/>
          </p:nvGrpSpPr>
          <p:grpSpPr>
            <a:xfrm>
              <a:off x="377400" y="1087807"/>
              <a:ext cx="6109582" cy="7065651"/>
              <a:chOff x="377400" y="1087807"/>
              <a:chExt cx="6109582" cy="7065651"/>
            </a:xfrm>
          </p:grpSpPr>
          <p:grpSp>
            <p:nvGrpSpPr>
              <p:cNvPr id="35" name="Groupe 14"/>
              <p:cNvGrpSpPr/>
              <p:nvPr/>
            </p:nvGrpSpPr>
            <p:grpSpPr>
              <a:xfrm>
                <a:off x="377400" y="1087807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42" name="Connecteur droit 41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e 17"/>
              <p:cNvGrpSpPr/>
              <p:nvPr/>
            </p:nvGrpSpPr>
            <p:grpSpPr>
              <a:xfrm>
                <a:off x="413404" y="1629771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40" name="Connecteur droit 39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19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e 13"/>
              <p:cNvGrpSpPr/>
              <p:nvPr/>
            </p:nvGrpSpPr>
            <p:grpSpPr>
              <a:xfrm>
                <a:off x="395402" y="2186760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32" name="Connecteur droit 31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e 14"/>
              <p:cNvGrpSpPr/>
              <p:nvPr/>
            </p:nvGrpSpPr>
            <p:grpSpPr>
              <a:xfrm>
                <a:off x="413404" y="2738393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30" name="Connecteur droit 29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e 17"/>
              <p:cNvGrpSpPr/>
              <p:nvPr/>
            </p:nvGrpSpPr>
            <p:grpSpPr>
              <a:xfrm>
                <a:off x="397658" y="3295382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28" name="Connecteur droit 27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cteur droit 28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e 20"/>
              <p:cNvGrpSpPr/>
              <p:nvPr/>
            </p:nvGrpSpPr>
            <p:grpSpPr>
              <a:xfrm>
                <a:off x="408034" y="3852371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26" name="Connecteur droit 25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e 13"/>
              <p:cNvGrpSpPr/>
              <p:nvPr/>
            </p:nvGrpSpPr>
            <p:grpSpPr>
              <a:xfrm>
                <a:off x="408034" y="4415322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18" name="Connecteur droit 17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necteur droit 18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e 14"/>
              <p:cNvGrpSpPr/>
              <p:nvPr/>
            </p:nvGrpSpPr>
            <p:grpSpPr>
              <a:xfrm>
                <a:off x="408034" y="4974598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16" name="Connecteur droit 15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necteur droit 16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e 17"/>
              <p:cNvGrpSpPr/>
              <p:nvPr/>
            </p:nvGrpSpPr>
            <p:grpSpPr>
              <a:xfrm>
                <a:off x="431928" y="5542957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14" name="Connecteur droit 13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necteur droit 14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e 20"/>
              <p:cNvGrpSpPr/>
              <p:nvPr/>
            </p:nvGrpSpPr>
            <p:grpSpPr>
              <a:xfrm>
                <a:off x="431928" y="6131630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12" name="Connecteur droit 11"/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necteur droit 12"/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e 14">
                <a:extLst>
                  <a:ext uri="{FF2B5EF4-FFF2-40B4-BE49-F238E27FC236}">
                    <a16:creationId xmlns:a16="http://schemas.microsoft.com/office/drawing/2014/main" id="{9D00E5FF-CD1C-4941-BEFF-89FC84E1180F}"/>
                  </a:ext>
                </a:extLst>
              </p:cNvPr>
              <p:cNvGrpSpPr/>
              <p:nvPr/>
            </p:nvGrpSpPr>
            <p:grpSpPr>
              <a:xfrm>
                <a:off x="414416" y="6831326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A34E22E3-1E1B-4123-BAFC-816291830C25}"/>
                    </a:ext>
                  </a:extLst>
                </p:cNvPr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43DFC8A0-5111-4BD4-AB1C-C08AF80B669B}"/>
                    </a:ext>
                  </a:extLst>
                </p:cNvPr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e 17">
                <a:extLst>
                  <a:ext uri="{FF2B5EF4-FFF2-40B4-BE49-F238E27FC236}">
                    <a16:creationId xmlns:a16="http://schemas.microsoft.com/office/drawing/2014/main" id="{B7D8D644-F1C7-4493-9FC9-6307BB32FA5C}"/>
                  </a:ext>
                </a:extLst>
              </p:cNvPr>
              <p:cNvGrpSpPr/>
              <p:nvPr/>
            </p:nvGrpSpPr>
            <p:grpSpPr>
              <a:xfrm>
                <a:off x="438310" y="7399685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54" name="Connecteur droit 53">
                  <a:extLst>
                    <a:ext uri="{FF2B5EF4-FFF2-40B4-BE49-F238E27FC236}">
                      <a16:creationId xmlns:a16="http://schemas.microsoft.com/office/drawing/2014/main" id="{E8388263-788C-464C-8C93-C7084E526C03}"/>
                    </a:ext>
                  </a:extLst>
                </p:cNvPr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9B72DFC7-692B-4425-AC57-48665B9CF38D}"/>
                    </a:ext>
                  </a:extLst>
                </p:cNvPr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e 20">
                <a:extLst>
                  <a:ext uri="{FF2B5EF4-FFF2-40B4-BE49-F238E27FC236}">
                    <a16:creationId xmlns:a16="http://schemas.microsoft.com/office/drawing/2014/main" id="{0D7A0AE4-2390-4768-9CE0-57B7B925A38B}"/>
                  </a:ext>
                </a:extLst>
              </p:cNvPr>
              <p:cNvGrpSpPr/>
              <p:nvPr/>
            </p:nvGrpSpPr>
            <p:grpSpPr>
              <a:xfrm>
                <a:off x="438310" y="7988358"/>
                <a:ext cx="6048672" cy="165100"/>
                <a:chOff x="476672" y="2051720"/>
                <a:chExt cx="6048672" cy="152400"/>
              </a:xfrm>
            </p:grpSpPr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0753D087-C5FF-485D-B27D-CBB8A3CFE43E}"/>
                    </a:ext>
                  </a:extLst>
                </p:cNvPr>
                <p:cNvCxnSpPr/>
                <p:nvPr/>
              </p:nvCxnSpPr>
              <p:spPr>
                <a:xfrm>
                  <a:off x="476672" y="20517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cteur droit 57">
                  <a:extLst>
                    <a:ext uri="{FF2B5EF4-FFF2-40B4-BE49-F238E27FC236}">
                      <a16:creationId xmlns:a16="http://schemas.microsoft.com/office/drawing/2014/main" id="{3EFD52C9-C08D-4B45-8C88-A8C46AE8BB9E}"/>
                    </a:ext>
                  </a:extLst>
                </p:cNvPr>
                <p:cNvCxnSpPr/>
                <p:nvPr/>
              </p:nvCxnSpPr>
              <p:spPr>
                <a:xfrm>
                  <a:off x="476672" y="2204120"/>
                  <a:ext cx="6048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7539889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60</Words>
  <Application>Microsoft Office PowerPoint</Application>
  <PresentationFormat>Affichage à l'écran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Amienne</vt:lpstr>
      <vt:lpstr>Arial</vt:lpstr>
      <vt:lpstr>Calibri</vt:lpstr>
      <vt:lpstr>Comic Sans MS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Caroline</dc:creator>
  <cp:lastModifiedBy>Caroline Brault</cp:lastModifiedBy>
  <cp:revision>6</cp:revision>
  <dcterms:created xsi:type="dcterms:W3CDTF">2012-02-29T18:46:56Z</dcterms:created>
  <dcterms:modified xsi:type="dcterms:W3CDTF">2018-06-19T22:12:37Z</dcterms:modified>
</cp:coreProperties>
</file>