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4A333A-AAD2-4123-89F0-C6B6E070CE7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CAEADB-A0DB-42E0-A472-D69759F609AA}">
      <dgm:prSet phldrT="[Text]"/>
      <dgm:spPr/>
      <dgm:t>
        <a:bodyPr/>
        <a:lstStyle/>
        <a:p>
          <a:r>
            <a:rPr lang="en-US" dirty="0" smtClean="0"/>
            <a:t>Fishes</a:t>
          </a:r>
          <a:endParaRPr lang="en-US" dirty="0"/>
        </a:p>
      </dgm:t>
    </dgm:pt>
    <dgm:pt modelId="{E8BFB356-BAE6-45EF-83BE-474759C6B304}" type="parTrans" cxnId="{7A8B2C31-2744-4646-864E-308B8BD093CB}">
      <dgm:prSet/>
      <dgm:spPr/>
      <dgm:t>
        <a:bodyPr/>
        <a:lstStyle/>
        <a:p>
          <a:endParaRPr lang="en-US"/>
        </a:p>
      </dgm:t>
    </dgm:pt>
    <dgm:pt modelId="{DD5E5D7F-2421-4A0A-8047-FB69436D2BF8}" type="sibTrans" cxnId="{7A8B2C31-2744-4646-864E-308B8BD093CB}">
      <dgm:prSet/>
      <dgm:spPr/>
      <dgm:t>
        <a:bodyPr/>
        <a:lstStyle/>
        <a:p>
          <a:endParaRPr lang="en-US"/>
        </a:p>
      </dgm:t>
    </dgm:pt>
    <dgm:pt modelId="{DB75D64E-55A6-4581-BD68-9CD8A02DF3B0}" type="asst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Marine fish</a:t>
          </a:r>
        </a:p>
      </dgm:t>
    </dgm:pt>
    <dgm:pt modelId="{FFFB08C9-FA4A-45BF-9020-F4A626A2D7B2}" type="parTrans" cxnId="{7D927E40-D645-413A-BA05-DE658E7980AF}">
      <dgm:prSet/>
      <dgm:spPr/>
      <dgm:t>
        <a:bodyPr/>
        <a:lstStyle/>
        <a:p>
          <a:endParaRPr lang="en-US"/>
        </a:p>
      </dgm:t>
    </dgm:pt>
    <dgm:pt modelId="{FAAEB204-9ED1-49DC-B6D6-E4F00E039561}" type="sibTrans" cxnId="{7D927E40-D645-413A-BA05-DE658E7980AF}">
      <dgm:prSet/>
      <dgm:spPr/>
      <dgm:t>
        <a:bodyPr/>
        <a:lstStyle/>
        <a:p>
          <a:endParaRPr lang="en-US"/>
        </a:p>
      </dgm:t>
    </dgm:pt>
    <dgm:pt modelId="{CCA475C5-3DAF-4604-852D-013A62F5DA0B}" type="asst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Freshwater fish</a:t>
          </a:r>
        </a:p>
      </dgm:t>
    </dgm:pt>
    <dgm:pt modelId="{490E1F68-5074-44B6-891B-0C7977498A23}" type="parTrans" cxnId="{8116350C-C4B6-47FF-BEF7-9954D648A10B}">
      <dgm:prSet/>
      <dgm:spPr/>
      <dgm:t>
        <a:bodyPr/>
        <a:lstStyle/>
        <a:p>
          <a:endParaRPr lang="en-US"/>
        </a:p>
      </dgm:t>
    </dgm:pt>
    <dgm:pt modelId="{53F2D5E5-9231-459D-84F0-2A48E116CA1B}" type="sibTrans" cxnId="{8116350C-C4B6-47FF-BEF7-9954D648A10B}">
      <dgm:prSet/>
      <dgm:spPr/>
      <dgm:t>
        <a:bodyPr/>
        <a:lstStyle/>
        <a:p>
          <a:endParaRPr lang="en-US"/>
        </a:p>
      </dgm:t>
    </dgm:pt>
    <dgm:pt modelId="{841C04D1-0609-455E-9963-822D4844EF60}" type="asst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Shark</a:t>
          </a:r>
        </a:p>
      </dgm:t>
    </dgm:pt>
    <dgm:pt modelId="{65E0DD69-9AA8-47CE-B691-0BB08BF9F737}" type="parTrans" cxnId="{46698B4A-6A00-4BB2-8453-1E7C63D0308B}">
      <dgm:prSet/>
      <dgm:spPr/>
      <dgm:t>
        <a:bodyPr/>
        <a:lstStyle/>
        <a:p>
          <a:endParaRPr lang="en-US"/>
        </a:p>
      </dgm:t>
    </dgm:pt>
    <dgm:pt modelId="{32B26E61-4C30-4120-BB12-EAD6EEFD4CA2}" type="sibTrans" cxnId="{46698B4A-6A00-4BB2-8453-1E7C63D0308B}">
      <dgm:prSet/>
      <dgm:spPr/>
      <dgm:t>
        <a:bodyPr/>
        <a:lstStyle/>
        <a:p>
          <a:endParaRPr lang="en-US"/>
        </a:p>
      </dgm:t>
    </dgm:pt>
    <dgm:pt modelId="{704583E0-2428-4299-8683-27E07E7E1A9E}" type="asst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Seahorse</a:t>
          </a:r>
        </a:p>
      </dgm:t>
    </dgm:pt>
    <dgm:pt modelId="{9A9975C7-7D08-403D-AC34-D17120B9F90F}" type="parTrans" cxnId="{764A7D60-F6F2-4C29-BDD7-B62DD3338CF0}">
      <dgm:prSet/>
      <dgm:spPr/>
      <dgm:t>
        <a:bodyPr/>
        <a:lstStyle/>
        <a:p>
          <a:endParaRPr lang="en-US"/>
        </a:p>
      </dgm:t>
    </dgm:pt>
    <dgm:pt modelId="{B589AC65-C3F7-442B-AA0A-ED8896775313}" type="sibTrans" cxnId="{764A7D60-F6F2-4C29-BDD7-B62DD3338CF0}">
      <dgm:prSet/>
      <dgm:spPr/>
      <dgm:t>
        <a:bodyPr/>
        <a:lstStyle/>
        <a:p>
          <a:endParaRPr lang="en-US"/>
        </a:p>
      </dgm:t>
    </dgm:pt>
    <dgm:pt modelId="{C4BD38A2-34A5-4462-9687-A62E3E286075}" type="asst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Piranha</a:t>
          </a:r>
        </a:p>
      </dgm:t>
    </dgm:pt>
    <dgm:pt modelId="{7B32ED09-8476-46A6-952F-C3BC99231E34}" type="parTrans" cxnId="{801FE15D-BD08-4C9C-A09F-4641AC95150C}">
      <dgm:prSet/>
      <dgm:spPr/>
      <dgm:t>
        <a:bodyPr/>
        <a:lstStyle/>
        <a:p>
          <a:endParaRPr lang="en-US"/>
        </a:p>
      </dgm:t>
    </dgm:pt>
    <dgm:pt modelId="{53E04750-375E-4A25-8599-0F5E494F1F22}" type="sibTrans" cxnId="{801FE15D-BD08-4C9C-A09F-4641AC95150C}">
      <dgm:prSet/>
      <dgm:spPr/>
      <dgm:t>
        <a:bodyPr/>
        <a:lstStyle/>
        <a:p>
          <a:endParaRPr lang="en-US"/>
        </a:p>
      </dgm:t>
    </dgm:pt>
    <dgm:pt modelId="{437C8307-124D-4996-B321-815D3233A971}" type="asst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Cat fish</a:t>
          </a:r>
        </a:p>
      </dgm:t>
    </dgm:pt>
    <dgm:pt modelId="{2BE9AD27-B848-4DDF-A31C-014BC8B449AE}" type="parTrans" cxnId="{741F2BA3-07A4-4BC4-B32D-1A547A232EEA}">
      <dgm:prSet/>
      <dgm:spPr/>
      <dgm:t>
        <a:bodyPr/>
        <a:lstStyle/>
        <a:p>
          <a:endParaRPr lang="en-US"/>
        </a:p>
      </dgm:t>
    </dgm:pt>
    <dgm:pt modelId="{F8A5B94C-4BDB-4BDF-872D-394A5FFBB726}" type="sibTrans" cxnId="{741F2BA3-07A4-4BC4-B32D-1A547A232EEA}">
      <dgm:prSet/>
      <dgm:spPr/>
      <dgm:t>
        <a:bodyPr/>
        <a:lstStyle/>
        <a:p>
          <a:endParaRPr lang="en-US"/>
        </a:p>
      </dgm:t>
    </dgm:pt>
    <dgm:pt modelId="{0BD86B9A-04D0-4728-A570-FEE439F2FE57}" type="pres">
      <dgm:prSet presAssocID="{EC4A333A-AAD2-4123-89F0-C6B6E070CE7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93F0041-B69E-4350-BD8E-17303292AB1D}" type="pres">
      <dgm:prSet presAssocID="{32CAEADB-A0DB-42E0-A472-D69759F609AA}" presName="hierRoot1" presStyleCnt="0">
        <dgm:presLayoutVars>
          <dgm:hierBranch val="init"/>
        </dgm:presLayoutVars>
      </dgm:prSet>
      <dgm:spPr/>
    </dgm:pt>
    <dgm:pt modelId="{7353D194-2C0C-4FF1-AC9E-7072337F1473}" type="pres">
      <dgm:prSet presAssocID="{32CAEADB-A0DB-42E0-A472-D69759F609AA}" presName="rootComposite1" presStyleCnt="0"/>
      <dgm:spPr/>
    </dgm:pt>
    <dgm:pt modelId="{CC956FFC-C432-47FA-BE71-B1608AEC72DD}" type="pres">
      <dgm:prSet presAssocID="{32CAEADB-A0DB-42E0-A472-D69759F609AA}" presName="rootText1" presStyleLbl="node0" presStyleIdx="0" presStyleCnt="1">
        <dgm:presLayoutVars>
          <dgm:chPref val="3"/>
        </dgm:presLayoutVars>
      </dgm:prSet>
      <dgm:spPr/>
    </dgm:pt>
    <dgm:pt modelId="{8321338D-2171-492D-B8D9-93A0CC8E1FF6}" type="pres">
      <dgm:prSet presAssocID="{32CAEADB-A0DB-42E0-A472-D69759F609AA}" presName="rootConnector1" presStyleLbl="node1" presStyleIdx="0" presStyleCnt="0"/>
      <dgm:spPr/>
    </dgm:pt>
    <dgm:pt modelId="{A1538C76-F34D-4943-A54A-5CC7A8FA3737}" type="pres">
      <dgm:prSet presAssocID="{32CAEADB-A0DB-42E0-A472-D69759F609AA}" presName="hierChild2" presStyleCnt="0"/>
      <dgm:spPr/>
    </dgm:pt>
    <dgm:pt modelId="{9C0BE141-E5B0-4E34-8C47-1736C72DDA85}" type="pres">
      <dgm:prSet presAssocID="{32CAEADB-A0DB-42E0-A472-D69759F609AA}" presName="hierChild3" presStyleCnt="0"/>
      <dgm:spPr/>
    </dgm:pt>
    <dgm:pt modelId="{9E0D1DE0-233C-4BFC-AE89-E1D14F83069C}" type="pres">
      <dgm:prSet presAssocID="{FFFB08C9-FA4A-45BF-9020-F4A626A2D7B2}" presName="Name111" presStyleLbl="parChTrans1D2" presStyleIdx="0" presStyleCnt="2"/>
      <dgm:spPr/>
    </dgm:pt>
    <dgm:pt modelId="{C13BDBD2-B111-4917-A584-B09229AA6F37}" type="pres">
      <dgm:prSet presAssocID="{DB75D64E-55A6-4581-BD68-9CD8A02DF3B0}" presName="hierRoot3" presStyleCnt="0">
        <dgm:presLayoutVars>
          <dgm:hierBranch val="init"/>
        </dgm:presLayoutVars>
      </dgm:prSet>
      <dgm:spPr/>
    </dgm:pt>
    <dgm:pt modelId="{1CD46895-6703-489F-A47D-6A35D6AD82B4}" type="pres">
      <dgm:prSet presAssocID="{DB75D64E-55A6-4581-BD68-9CD8A02DF3B0}" presName="rootComposite3" presStyleCnt="0"/>
      <dgm:spPr/>
    </dgm:pt>
    <dgm:pt modelId="{43CCD8E3-DC93-4E12-A8A3-B8375228568C}" type="pres">
      <dgm:prSet presAssocID="{DB75D64E-55A6-4581-BD68-9CD8A02DF3B0}" presName="rootText3" presStyleLbl="asst1" presStyleIdx="0" presStyleCnt="6" custScaleX="1138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4A58CE-2427-4CA0-BF74-7A34A8488DC9}" type="pres">
      <dgm:prSet presAssocID="{DB75D64E-55A6-4581-BD68-9CD8A02DF3B0}" presName="rootConnector3" presStyleLbl="asst1" presStyleIdx="0" presStyleCnt="6"/>
      <dgm:spPr/>
    </dgm:pt>
    <dgm:pt modelId="{C1653E6D-2091-43AE-959E-E7B8988170F2}" type="pres">
      <dgm:prSet presAssocID="{DB75D64E-55A6-4581-BD68-9CD8A02DF3B0}" presName="hierChild6" presStyleCnt="0"/>
      <dgm:spPr/>
    </dgm:pt>
    <dgm:pt modelId="{5A690A27-5525-4A2B-A8C5-056823DA9E6F}" type="pres">
      <dgm:prSet presAssocID="{DB75D64E-55A6-4581-BD68-9CD8A02DF3B0}" presName="hierChild7" presStyleCnt="0"/>
      <dgm:spPr/>
    </dgm:pt>
    <dgm:pt modelId="{5AADD673-DB8B-4A9D-908C-81CA148032C2}" type="pres">
      <dgm:prSet presAssocID="{65E0DD69-9AA8-47CE-B691-0BB08BF9F737}" presName="Name111" presStyleLbl="parChTrans1D3" presStyleIdx="0" presStyleCnt="4"/>
      <dgm:spPr/>
    </dgm:pt>
    <dgm:pt modelId="{5D3FE177-8706-4709-A713-9B824A30D96F}" type="pres">
      <dgm:prSet presAssocID="{841C04D1-0609-455E-9963-822D4844EF60}" presName="hierRoot3" presStyleCnt="0">
        <dgm:presLayoutVars>
          <dgm:hierBranch val="init"/>
        </dgm:presLayoutVars>
      </dgm:prSet>
      <dgm:spPr/>
    </dgm:pt>
    <dgm:pt modelId="{78FFE6F8-4506-4BD3-87A7-E2A8F9AA7EBE}" type="pres">
      <dgm:prSet presAssocID="{841C04D1-0609-455E-9963-822D4844EF60}" presName="rootComposite3" presStyleCnt="0"/>
      <dgm:spPr/>
    </dgm:pt>
    <dgm:pt modelId="{1E5627D5-AE62-4B1B-8520-62D897DAB963}" type="pres">
      <dgm:prSet presAssocID="{841C04D1-0609-455E-9963-822D4844EF60}" presName="rootText3" presStyleLbl="asst1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C05C34-405C-48C4-BB7B-9E3A637CEAA7}" type="pres">
      <dgm:prSet presAssocID="{841C04D1-0609-455E-9963-822D4844EF60}" presName="rootConnector3" presStyleLbl="asst1" presStyleIdx="1" presStyleCnt="6"/>
      <dgm:spPr/>
    </dgm:pt>
    <dgm:pt modelId="{57F40E2B-909C-4D0F-B811-D6EC1EE3F0A8}" type="pres">
      <dgm:prSet presAssocID="{841C04D1-0609-455E-9963-822D4844EF60}" presName="hierChild6" presStyleCnt="0"/>
      <dgm:spPr/>
    </dgm:pt>
    <dgm:pt modelId="{4CD782FA-F692-4897-B9B7-E03D4B1AC375}" type="pres">
      <dgm:prSet presAssocID="{841C04D1-0609-455E-9963-822D4844EF60}" presName="hierChild7" presStyleCnt="0"/>
      <dgm:spPr/>
    </dgm:pt>
    <dgm:pt modelId="{A3F00EED-5E4B-4BA0-B0FF-5D02D815B67E}" type="pres">
      <dgm:prSet presAssocID="{9A9975C7-7D08-403D-AC34-D17120B9F90F}" presName="Name111" presStyleLbl="parChTrans1D3" presStyleIdx="1" presStyleCnt="4"/>
      <dgm:spPr/>
    </dgm:pt>
    <dgm:pt modelId="{D6362697-09BE-4D48-BA87-B6357F9552DA}" type="pres">
      <dgm:prSet presAssocID="{704583E0-2428-4299-8683-27E07E7E1A9E}" presName="hierRoot3" presStyleCnt="0">
        <dgm:presLayoutVars>
          <dgm:hierBranch val="init"/>
        </dgm:presLayoutVars>
      </dgm:prSet>
      <dgm:spPr/>
    </dgm:pt>
    <dgm:pt modelId="{65724DC9-AB24-4D54-8600-77B29F48A61F}" type="pres">
      <dgm:prSet presAssocID="{704583E0-2428-4299-8683-27E07E7E1A9E}" presName="rootComposite3" presStyleCnt="0"/>
      <dgm:spPr/>
    </dgm:pt>
    <dgm:pt modelId="{AC357DE4-15AA-441B-BEBC-0C84F4325918}" type="pres">
      <dgm:prSet presAssocID="{704583E0-2428-4299-8683-27E07E7E1A9E}" presName="rootText3" presStyleLbl="asst1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E262AA-4BDD-4E0E-A8AC-C2EAA42E1BAF}" type="pres">
      <dgm:prSet presAssocID="{704583E0-2428-4299-8683-27E07E7E1A9E}" presName="rootConnector3" presStyleLbl="asst1" presStyleIdx="2" presStyleCnt="6"/>
      <dgm:spPr/>
    </dgm:pt>
    <dgm:pt modelId="{2EA4B52A-80C3-446F-91C6-D2FD83193051}" type="pres">
      <dgm:prSet presAssocID="{704583E0-2428-4299-8683-27E07E7E1A9E}" presName="hierChild6" presStyleCnt="0"/>
      <dgm:spPr/>
    </dgm:pt>
    <dgm:pt modelId="{AD81DC05-1C63-4FD6-8420-A4A08A1CA10E}" type="pres">
      <dgm:prSet presAssocID="{704583E0-2428-4299-8683-27E07E7E1A9E}" presName="hierChild7" presStyleCnt="0"/>
      <dgm:spPr/>
    </dgm:pt>
    <dgm:pt modelId="{EB8CAF59-24E1-47F1-955A-F0702718879C}" type="pres">
      <dgm:prSet presAssocID="{490E1F68-5074-44B6-891B-0C7977498A23}" presName="Name111" presStyleLbl="parChTrans1D2" presStyleIdx="1" presStyleCnt="2"/>
      <dgm:spPr/>
    </dgm:pt>
    <dgm:pt modelId="{8F950475-CF4F-4002-93BD-076E274C7F81}" type="pres">
      <dgm:prSet presAssocID="{CCA475C5-3DAF-4604-852D-013A62F5DA0B}" presName="hierRoot3" presStyleCnt="0">
        <dgm:presLayoutVars>
          <dgm:hierBranch val="init"/>
        </dgm:presLayoutVars>
      </dgm:prSet>
      <dgm:spPr/>
    </dgm:pt>
    <dgm:pt modelId="{53E98C01-76DB-4043-8440-A522C2678B1C}" type="pres">
      <dgm:prSet presAssocID="{CCA475C5-3DAF-4604-852D-013A62F5DA0B}" presName="rootComposite3" presStyleCnt="0"/>
      <dgm:spPr/>
    </dgm:pt>
    <dgm:pt modelId="{D6561503-6502-4EFA-AECD-0F7DFF2AFE8A}" type="pres">
      <dgm:prSet presAssocID="{CCA475C5-3DAF-4604-852D-013A62F5DA0B}" presName="rootText3" presStyleLbl="asst1" presStyleIdx="3" presStyleCnt="6" custScaleX="166920">
        <dgm:presLayoutVars>
          <dgm:chPref val="3"/>
        </dgm:presLayoutVars>
      </dgm:prSet>
      <dgm:spPr/>
    </dgm:pt>
    <dgm:pt modelId="{50AEE629-F2EC-4A4E-A4CD-82DE0150EC88}" type="pres">
      <dgm:prSet presAssocID="{CCA475C5-3DAF-4604-852D-013A62F5DA0B}" presName="rootConnector3" presStyleLbl="asst1" presStyleIdx="3" presStyleCnt="6"/>
      <dgm:spPr/>
    </dgm:pt>
    <dgm:pt modelId="{FFD9DC4A-1865-4FE4-A621-139CF5A1356A}" type="pres">
      <dgm:prSet presAssocID="{CCA475C5-3DAF-4604-852D-013A62F5DA0B}" presName="hierChild6" presStyleCnt="0"/>
      <dgm:spPr/>
    </dgm:pt>
    <dgm:pt modelId="{A0AE0247-8432-425F-A670-46FAEA7FA70C}" type="pres">
      <dgm:prSet presAssocID="{CCA475C5-3DAF-4604-852D-013A62F5DA0B}" presName="hierChild7" presStyleCnt="0"/>
      <dgm:spPr/>
    </dgm:pt>
    <dgm:pt modelId="{BA4FFDFF-D05E-4200-A192-6B6CDCCD2374}" type="pres">
      <dgm:prSet presAssocID="{7B32ED09-8476-46A6-952F-C3BC99231E34}" presName="Name111" presStyleLbl="parChTrans1D3" presStyleIdx="2" presStyleCnt="4"/>
      <dgm:spPr/>
    </dgm:pt>
    <dgm:pt modelId="{9D2BB10F-9041-47B4-821F-336888742393}" type="pres">
      <dgm:prSet presAssocID="{C4BD38A2-34A5-4462-9687-A62E3E286075}" presName="hierRoot3" presStyleCnt="0">
        <dgm:presLayoutVars>
          <dgm:hierBranch val="init"/>
        </dgm:presLayoutVars>
      </dgm:prSet>
      <dgm:spPr/>
    </dgm:pt>
    <dgm:pt modelId="{5A3E5489-A8BF-4578-B024-08B4365AB48C}" type="pres">
      <dgm:prSet presAssocID="{C4BD38A2-34A5-4462-9687-A62E3E286075}" presName="rootComposite3" presStyleCnt="0"/>
      <dgm:spPr/>
    </dgm:pt>
    <dgm:pt modelId="{B5DE268B-5B47-4418-B62F-2832607D3F2E}" type="pres">
      <dgm:prSet presAssocID="{C4BD38A2-34A5-4462-9687-A62E3E286075}" presName="rootText3" presStyleLbl="asst1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2D5F55-715D-48D8-8E0C-B051B9587B25}" type="pres">
      <dgm:prSet presAssocID="{C4BD38A2-34A5-4462-9687-A62E3E286075}" presName="rootConnector3" presStyleLbl="asst1" presStyleIdx="4" presStyleCnt="6"/>
      <dgm:spPr/>
    </dgm:pt>
    <dgm:pt modelId="{1162F975-C12C-42E2-BD00-172825FB1BF6}" type="pres">
      <dgm:prSet presAssocID="{C4BD38A2-34A5-4462-9687-A62E3E286075}" presName="hierChild6" presStyleCnt="0"/>
      <dgm:spPr/>
    </dgm:pt>
    <dgm:pt modelId="{F777D533-EE3C-4C04-B32F-8A2AE1335FE1}" type="pres">
      <dgm:prSet presAssocID="{C4BD38A2-34A5-4462-9687-A62E3E286075}" presName="hierChild7" presStyleCnt="0"/>
      <dgm:spPr/>
    </dgm:pt>
    <dgm:pt modelId="{86D6B8F6-88FF-4307-83F6-EC265C620A76}" type="pres">
      <dgm:prSet presAssocID="{2BE9AD27-B848-4DDF-A31C-014BC8B449AE}" presName="Name111" presStyleLbl="parChTrans1D3" presStyleIdx="3" presStyleCnt="4"/>
      <dgm:spPr/>
    </dgm:pt>
    <dgm:pt modelId="{097A0142-0501-4762-9573-588CD072BE9A}" type="pres">
      <dgm:prSet presAssocID="{437C8307-124D-4996-B321-815D3233A971}" presName="hierRoot3" presStyleCnt="0">
        <dgm:presLayoutVars>
          <dgm:hierBranch val="init"/>
        </dgm:presLayoutVars>
      </dgm:prSet>
      <dgm:spPr/>
    </dgm:pt>
    <dgm:pt modelId="{B6E64E21-212C-4E24-AFAB-2FD6072EAF1B}" type="pres">
      <dgm:prSet presAssocID="{437C8307-124D-4996-B321-815D3233A971}" presName="rootComposite3" presStyleCnt="0"/>
      <dgm:spPr/>
    </dgm:pt>
    <dgm:pt modelId="{6E57250E-D718-4ED3-8F4C-03B2D5767175}" type="pres">
      <dgm:prSet presAssocID="{437C8307-124D-4996-B321-815D3233A971}" presName="rootText3" presStyleLbl="asst1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7A7D07-ECBC-42FE-9FAD-665489B2E09C}" type="pres">
      <dgm:prSet presAssocID="{437C8307-124D-4996-B321-815D3233A971}" presName="rootConnector3" presStyleLbl="asst1" presStyleIdx="5" presStyleCnt="6"/>
      <dgm:spPr/>
    </dgm:pt>
    <dgm:pt modelId="{415BC681-1F07-41A8-9A7A-FAF5F7FD221C}" type="pres">
      <dgm:prSet presAssocID="{437C8307-124D-4996-B321-815D3233A971}" presName="hierChild6" presStyleCnt="0"/>
      <dgm:spPr/>
    </dgm:pt>
    <dgm:pt modelId="{F835DE31-649E-4755-ABA0-3F3BC19F40D8}" type="pres">
      <dgm:prSet presAssocID="{437C8307-124D-4996-B321-815D3233A971}" presName="hierChild7" presStyleCnt="0"/>
      <dgm:spPr/>
    </dgm:pt>
  </dgm:ptLst>
  <dgm:cxnLst>
    <dgm:cxn modelId="{798BBEEB-2E2B-444F-A251-A6A77FB5ED6F}" type="presOf" srcId="{704583E0-2428-4299-8683-27E07E7E1A9E}" destId="{8EE262AA-4BDD-4E0E-A8AC-C2EAA42E1BAF}" srcOrd="1" destOrd="0" presId="urn:microsoft.com/office/officeart/2005/8/layout/orgChart1"/>
    <dgm:cxn modelId="{0EA4000A-BA7D-4D13-85E7-2BDF6FE45894}" type="presOf" srcId="{FFFB08C9-FA4A-45BF-9020-F4A626A2D7B2}" destId="{9E0D1DE0-233C-4BFC-AE89-E1D14F83069C}" srcOrd="0" destOrd="0" presId="urn:microsoft.com/office/officeart/2005/8/layout/orgChart1"/>
    <dgm:cxn modelId="{D787B911-3783-451B-A7D1-7DF2207E7191}" type="presOf" srcId="{DB75D64E-55A6-4581-BD68-9CD8A02DF3B0}" destId="{564A58CE-2427-4CA0-BF74-7A34A8488DC9}" srcOrd="1" destOrd="0" presId="urn:microsoft.com/office/officeart/2005/8/layout/orgChart1"/>
    <dgm:cxn modelId="{B4C92A4A-488A-4D87-A3F2-35D62B1C31C3}" type="presOf" srcId="{32CAEADB-A0DB-42E0-A472-D69759F609AA}" destId="{8321338D-2171-492D-B8D9-93A0CC8E1FF6}" srcOrd="1" destOrd="0" presId="urn:microsoft.com/office/officeart/2005/8/layout/orgChart1"/>
    <dgm:cxn modelId="{856E0B20-7AA4-4DB8-A9A8-43D36A2BCA04}" type="presOf" srcId="{437C8307-124D-4996-B321-815D3233A971}" destId="{D77A7D07-ECBC-42FE-9FAD-665489B2E09C}" srcOrd="1" destOrd="0" presId="urn:microsoft.com/office/officeart/2005/8/layout/orgChart1"/>
    <dgm:cxn modelId="{A8E03BE3-B729-4484-AD5C-C8C0E5E664DF}" type="presOf" srcId="{EC4A333A-AAD2-4123-89F0-C6B6E070CE77}" destId="{0BD86B9A-04D0-4728-A570-FEE439F2FE57}" srcOrd="0" destOrd="0" presId="urn:microsoft.com/office/officeart/2005/8/layout/orgChart1"/>
    <dgm:cxn modelId="{764A7D60-F6F2-4C29-BDD7-B62DD3338CF0}" srcId="{DB75D64E-55A6-4581-BD68-9CD8A02DF3B0}" destId="{704583E0-2428-4299-8683-27E07E7E1A9E}" srcOrd="1" destOrd="0" parTransId="{9A9975C7-7D08-403D-AC34-D17120B9F90F}" sibTransId="{B589AC65-C3F7-442B-AA0A-ED8896775313}"/>
    <dgm:cxn modelId="{69CB114D-11B2-4F1F-882A-EAEB6F275F8F}" type="presOf" srcId="{CCA475C5-3DAF-4604-852D-013A62F5DA0B}" destId="{D6561503-6502-4EFA-AECD-0F7DFF2AFE8A}" srcOrd="0" destOrd="0" presId="urn:microsoft.com/office/officeart/2005/8/layout/orgChart1"/>
    <dgm:cxn modelId="{23A2608A-425E-40C5-902C-30EC298786B9}" type="presOf" srcId="{437C8307-124D-4996-B321-815D3233A971}" destId="{6E57250E-D718-4ED3-8F4C-03B2D5767175}" srcOrd="0" destOrd="0" presId="urn:microsoft.com/office/officeart/2005/8/layout/orgChart1"/>
    <dgm:cxn modelId="{B3B280EC-2D06-47D3-96BC-9A8DA0A8BAC2}" type="presOf" srcId="{DB75D64E-55A6-4581-BD68-9CD8A02DF3B0}" destId="{43CCD8E3-DC93-4E12-A8A3-B8375228568C}" srcOrd="0" destOrd="0" presId="urn:microsoft.com/office/officeart/2005/8/layout/orgChart1"/>
    <dgm:cxn modelId="{DA91E8CF-780C-44CB-B6B7-0D4BD120A7DE}" type="presOf" srcId="{CCA475C5-3DAF-4604-852D-013A62F5DA0B}" destId="{50AEE629-F2EC-4A4E-A4CD-82DE0150EC88}" srcOrd="1" destOrd="0" presId="urn:microsoft.com/office/officeart/2005/8/layout/orgChart1"/>
    <dgm:cxn modelId="{741F2BA3-07A4-4BC4-B32D-1A547A232EEA}" srcId="{CCA475C5-3DAF-4604-852D-013A62F5DA0B}" destId="{437C8307-124D-4996-B321-815D3233A971}" srcOrd="1" destOrd="0" parTransId="{2BE9AD27-B848-4DDF-A31C-014BC8B449AE}" sibTransId="{F8A5B94C-4BDB-4BDF-872D-394A5FFBB726}"/>
    <dgm:cxn modelId="{8116350C-C4B6-47FF-BEF7-9954D648A10B}" srcId="{32CAEADB-A0DB-42E0-A472-D69759F609AA}" destId="{CCA475C5-3DAF-4604-852D-013A62F5DA0B}" srcOrd="1" destOrd="0" parTransId="{490E1F68-5074-44B6-891B-0C7977498A23}" sibTransId="{53F2D5E5-9231-459D-84F0-2A48E116CA1B}"/>
    <dgm:cxn modelId="{2BC1724F-A6C2-4F81-947C-904AF04CCB19}" type="presOf" srcId="{C4BD38A2-34A5-4462-9687-A62E3E286075}" destId="{BA2D5F55-715D-48D8-8E0C-B051B9587B25}" srcOrd="1" destOrd="0" presId="urn:microsoft.com/office/officeart/2005/8/layout/orgChart1"/>
    <dgm:cxn modelId="{9B75A2D2-4731-429A-8801-8C18A5D03DAA}" type="presOf" srcId="{841C04D1-0609-455E-9963-822D4844EF60}" destId="{1E5627D5-AE62-4B1B-8520-62D897DAB963}" srcOrd="0" destOrd="0" presId="urn:microsoft.com/office/officeart/2005/8/layout/orgChart1"/>
    <dgm:cxn modelId="{C2814CC4-0D0D-41FF-8FFB-505A82A7EF86}" type="presOf" srcId="{490E1F68-5074-44B6-891B-0C7977498A23}" destId="{EB8CAF59-24E1-47F1-955A-F0702718879C}" srcOrd="0" destOrd="0" presId="urn:microsoft.com/office/officeart/2005/8/layout/orgChart1"/>
    <dgm:cxn modelId="{7D927E40-D645-413A-BA05-DE658E7980AF}" srcId="{32CAEADB-A0DB-42E0-A472-D69759F609AA}" destId="{DB75D64E-55A6-4581-BD68-9CD8A02DF3B0}" srcOrd="0" destOrd="0" parTransId="{FFFB08C9-FA4A-45BF-9020-F4A626A2D7B2}" sibTransId="{FAAEB204-9ED1-49DC-B6D6-E4F00E039561}"/>
    <dgm:cxn modelId="{8880BC93-B28F-4BE5-95C9-902F7496F6FF}" type="presOf" srcId="{9A9975C7-7D08-403D-AC34-D17120B9F90F}" destId="{A3F00EED-5E4B-4BA0-B0FF-5D02D815B67E}" srcOrd="0" destOrd="0" presId="urn:microsoft.com/office/officeart/2005/8/layout/orgChart1"/>
    <dgm:cxn modelId="{7A8B2C31-2744-4646-864E-308B8BD093CB}" srcId="{EC4A333A-AAD2-4123-89F0-C6B6E070CE77}" destId="{32CAEADB-A0DB-42E0-A472-D69759F609AA}" srcOrd="0" destOrd="0" parTransId="{E8BFB356-BAE6-45EF-83BE-474759C6B304}" sibTransId="{DD5E5D7F-2421-4A0A-8047-FB69436D2BF8}"/>
    <dgm:cxn modelId="{F403EA57-0C2A-4E49-867E-E02DCF2AADEF}" type="presOf" srcId="{841C04D1-0609-455E-9963-822D4844EF60}" destId="{7AC05C34-405C-48C4-BB7B-9E3A637CEAA7}" srcOrd="1" destOrd="0" presId="urn:microsoft.com/office/officeart/2005/8/layout/orgChart1"/>
    <dgm:cxn modelId="{51F10925-67D5-493F-8634-4A613C12DA77}" type="presOf" srcId="{7B32ED09-8476-46A6-952F-C3BC99231E34}" destId="{BA4FFDFF-D05E-4200-A192-6B6CDCCD2374}" srcOrd="0" destOrd="0" presId="urn:microsoft.com/office/officeart/2005/8/layout/orgChart1"/>
    <dgm:cxn modelId="{F8B9FA7D-1208-48B4-BA11-800182A4CA28}" type="presOf" srcId="{704583E0-2428-4299-8683-27E07E7E1A9E}" destId="{AC357DE4-15AA-441B-BEBC-0C84F4325918}" srcOrd="0" destOrd="0" presId="urn:microsoft.com/office/officeart/2005/8/layout/orgChart1"/>
    <dgm:cxn modelId="{54C6370A-4F22-4665-AEFB-E902614BCCD5}" type="presOf" srcId="{32CAEADB-A0DB-42E0-A472-D69759F609AA}" destId="{CC956FFC-C432-47FA-BE71-B1608AEC72DD}" srcOrd="0" destOrd="0" presId="urn:microsoft.com/office/officeart/2005/8/layout/orgChart1"/>
    <dgm:cxn modelId="{EBF6C84E-6865-4332-B41D-05F8858E8F65}" type="presOf" srcId="{65E0DD69-9AA8-47CE-B691-0BB08BF9F737}" destId="{5AADD673-DB8B-4A9D-908C-81CA148032C2}" srcOrd="0" destOrd="0" presId="urn:microsoft.com/office/officeart/2005/8/layout/orgChart1"/>
    <dgm:cxn modelId="{46698B4A-6A00-4BB2-8453-1E7C63D0308B}" srcId="{DB75D64E-55A6-4581-BD68-9CD8A02DF3B0}" destId="{841C04D1-0609-455E-9963-822D4844EF60}" srcOrd="0" destOrd="0" parTransId="{65E0DD69-9AA8-47CE-B691-0BB08BF9F737}" sibTransId="{32B26E61-4C30-4120-BB12-EAD6EEFD4CA2}"/>
    <dgm:cxn modelId="{17186168-9A52-4F9A-A4C5-F1BDAD74077C}" type="presOf" srcId="{2BE9AD27-B848-4DDF-A31C-014BC8B449AE}" destId="{86D6B8F6-88FF-4307-83F6-EC265C620A76}" srcOrd="0" destOrd="0" presId="urn:microsoft.com/office/officeart/2005/8/layout/orgChart1"/>
    <dgm:cxn modelId="{FFA8BDCD-F478-4B88-BFAC-DAE529F850E6}" type="presOf" srcId="{C4BD38A2-34A5-4462-9687-A62E3E286075}" destId="{B5DE268B-5B47-4418-B62F-2832607D3F2E}" srcOrd="0" destOrd="0" presId="urn:microsoft.com/office/officeart/2005/8/layout/orgChart1"/>
    <dgm:cxn modelId="{801FE15D-BD08-4C9C-A09F-4641AC95150C}" srcId="{CCA475C5-3DAF-4604-852D-013A62F5DA0B}" destId="{C4BD38A2-34A5-4462-9687-A62E3E286075}" srcOrd="0" destOrd="0" parTransId="{7B32ED09-8476-46A6-952F-C3BC99231E34}" sibTransId="{53E04750-375E-4A25-8599-0F5E494F1F22}"/>
    <dgm:cxn modelId="{6D6538FE-4275-41E0-927D-EA8122DA026C}" type="presParOf" srcId="{0BD86B9A-04D0-4728-A570-FEE439F2FE57}" destId="{093F0041-B69E-4350-BD8E-17303292AB1D}" srcOrd="0" destOrd="0" presId="urn:microsoft.com/office/officeart/2005/8/layout/orgChart1"/>
    <dgm:cxn modelId="{9E897826-09D2-40D8-BA4E-AF379508E462}" type="presParOf" srcId="{093F0041-B69E-4350-BD8E-17303292AB1D}" destId="{7353D194-2C0C-4FF1-AC9E-7072337F1473}" srcOrd="0" destOrd="0" presId="urn:microsoft.com/office/officeart/2005/8/layout/orgChart1"/>
    <dgm:cxn modelId="{DD870E26-7101-4C1F-8901-4BCB4348BB37}" type="presParOf" srcId="{7353D194-2C0C-4FF1-AC9E-7072337F1473}" destId="{CC956FFC-C432-47FA-BE71-B1608AEC72DD}" srcOrd="0" destOrd="0" presId="urn:microsoft.com/office/officeart/2005/8/layout/orgChart1"/>
    <dgm:cxn modelId="{16D02C82-BA74-4BB7-AA75-1455EA30B528}" type="presParOf" srcId="{7353D194-2C0C-4FF1-AC9E-7072337F1473}" destId="{8321338D-2171-492D-B8D9-93A0CC8E1FF6}" srcOrd="1" destOrd="0" presId="urn:microsoft.com/office/officeart/2005/8/layout/orgChart1"/>
    <dgm:cxn modelId="{643D4033-FFEC-4758-9150-B3EB5DC064B2}" type="presParOf" srcId="{093F0041-B69E-4350-BD8E-17303292AB1D}" destId="{A1538C76-F34D-4943-A54A-5CC7A8FA3737}" srcOrd="1" destOrd="0" presId="urn:microsoft.com/office/officeart/2005/8/layout/orgChart1"/>
    <dgm:cxn modelId="{0E803C9B-942E-403F-9B32-46F619991E6F}" type="presParOf" srcId="{093F0041-B69E-4350-BD8E-17303292AB1D}" destId="{9C0BE141-E5B0-4E34-8C47-1736C72DDA85}" srcOrd="2" destOrd="0" presId="urn:microsoft.com/office/officeart/2005/8/layout/orgChart1"/>
    <dgm:cxn modelId="{0F9F9E20-7B00-4DE9-AC74-0B6D2FBE35B3}" type="presParOf" srcId="{9C0BE141-E5B0-4E34-8C47-1736C72DDA85}" destId="{9E0D1DE0-233C-4BFC-AE89-E1D14F83069C}" srcOrd="0" destOrd="0" presId="urn:microsoft.com/office/officeart/2005/8/layout/orgChart1"/>
    <dgm:cxn modelId="{CCEC9841-3E20-43FD-B80B-4BA1D8EA3D3D}" type="presParOf" srcId="{9C0BE141-E5B0-4E34-8C47-1736C72DDA85}" destId="{C13BDBD2-B111-4917-A584-B09229AA6F37}" srcOrd="1" destOrd="0" presId="urn:microsoft.com/office/officeart/2005/8/layout/orgChart1"/>
    <dgm:cxn modelId="{437439B7-ACA5-4F68-8417-600BE214F2F0}" type="presParOf" srcId="{C13BDBD2-B111-4917-A584-B09229AA6F37}" destId="{1CD46895-6703-489F-A47D-6A35D6AD82B4}" srcOrd="0" destOrd="0" presId="urn:microsoft.com/office/officeart/2005/8/layout/orgChart1"/>
    <dgm:cxn modelId="{CD6D58FD-06D0-4EF0-8C66-F33EBE884CFC}" type="presParOf" srcId="{1CD46895-6703-489F-A47D-6A35D6AD82B4}" destId="{43CCD8E3-DC93-4E12-A8A3-B8375228568C}" srcOrd="0" destOrd="0" presId="urn:microsoft.com/office/officeart/2005/8/layout/orgChart1"/>
    <dgm:cxn modelId="{A3660C08-0D37-49DA-B281-CCEB72BF1D1C}" type="presParOf" srcId="{1CD46895-6703-489F-A47D-6A35D6AD82B4}" destId="{564A58CE-2427-4CA0-BF74-7A34A8488DC9}" srcOrd="1" destOrd="0" presId="urn:microsoft.com/office/officeart/2005/8/layout/orgChart1"/>
    <dgm:cxn modelId="{431BEDD5-6ECD-4B9B-A484-37A0E04FFF9E}" type="presParOf" srcId="{C13BDBD2-B111-4917-A584-B09229AA6F37}" destId="{C1653E6D-2091-43AE-959E-E7B8988170F2}" srcOrd="1" destOrd="0" presId="urn:microsoft.com/office/officeart/2005/8/layout/orgChart1"/>
    <dgm:cxn modelId="{95B17E59-95D7-4A82-A79E-6C7E7C70B896}" type="presParOf" srcId="{C13BDBD2-B111-4917-A584-B09229AA6F37}" destId="{5A690A27-5525-4A2B-A8C5-056823DA9E6F}" srcOrd="2" destOrd="0" presId="urn:microsoft.com/office/officeart/2005/8/layout/orgChart1"/>
    <dgm:cxn modelId="{B60DA2BC-CCF3-41E6-8E53-EDAE76879B4D}" type="presParOf" srcId="{5A690A27-5525-4A2B-A8C5-056823DA9E6F}" destId="{5AADD673-DB8B-4A9D-908C-81CA148032C2}" srcOrd="0" destOrd="0" presId="urn:microsoft.com/office/officeart/2005/8/layout/orgChart1"/>
    <dgm:cxn modelId="{6ECD9166-66FA-441F-B236-F0190AB352D3}" type="presParOf" srcId="{5A690A27-5525-4A2B-A8C5-056823DA9E6F}" destId="{5D3FE177-8706-4709-A713-9B824A30D96F}" srcOrd="1" destOrd="0" presId="urn:microsoft.com/office/officeart/2005/8/layout/orgChart1"/>
    <dgm:cxn modelId="{AA2119C5-2C56-4E01-8FAD-BB76C3E8974B}" type="presParOf" srcId="{5D3FE177-8706-4709-A713-9B824A30D96F}" destId="{78FFE6F8-4506-4BD3-87A7-E2A8F9AA7EBE}" srcOrd="0" destOrd="0" presId="urn:microsoft.com/office/officeart/2005/8/layout/orgChart1"/>
    <dgm:cxn modelId="{36069925-3CCF-459A-BF6E-015581B63922}" type="presParOf" srcId="{78FFE6F8-4506-4BD3-87A7-E2A8F9AA7EBE}" destId="{1E5627D5-AE62-4B1B-8520-62D897DAB963}" srcOrd="0" destOrd="0" presId="urn:microsoft.com/office/officeart/2005/8/layout/orgChart1"/>
    <dgm:cxn modelId="{618E5917-F4D3-412F-BBCB-535820436EE2}" type="presParOf" srcId="{78FFE6F8-4506-4BD3-87A7-E2A8F9AA7EBE}" destId="{7AC05C34-405C-48C4-BB7B-9E3A637CEAA7}" srcOrd="1" destOrd="0" presId="urn:microsoft.com/office/officeart/2005/8/layout/orgChart1"/>
    <dgm:cxn modelId="{B8744041-11A4-4C57-BCC2-EB40DD514CD5}" type="presParOf" srcId="{5D3FE177-8706-4709-A713-9B824A30D96F}" destId="{57F40E2B-909C-4D0F-B811-D6EC1EE3F0A8}" srcOrd="1" destOrd="0" presId="urn:microsoft.com/office/officeart/2005/8/layout/orgChart1"/>
    <dgm:cxn modelId="{36AE7F38-11D7-4447-8B79-F3B8346384AE}" type="presParOf" srcId="{5D3FE177-8706-4709-A713-9B824A30D96F}" destId="{4CD782FA-F692-4897-B9B7-E03D4B1AC375}" srcOrd="2" destOrd="0" presId="urn:microsoft.com/office/officeart/2005/8/layout/orgChart1"/>
    <dgm:cxn modelId="{60DC30A7-9774-4A7A-B47A-36AC7954AFA6}" type="presParOf" srcId="{5A690A27-5525-4A2B-A8C5-056823DA9E6F}" destId="{A3F00EED-5E4B-4BA0-B0FF-5D02D815B67E}" srcOrd="2" destOrd="0" presId="urn:microsoft.com/office/officeart/2005/8/layout/orgChart1"/>
    <dgm:cxn modelId="{C46FF0BB-7FAA-4DA5-B831-E32E6C0D8BD9}" type="presParOf" srcId="{5A690A27-5525-4A2B-A8C5-056823DA9E6F}" destId="{D6362697-09BE-4D48-BA87-B6357F9552DA}" srcOrd="3" destOrd="0" presId="urn:microsoft.com/office/officeart/2005/8/layout/orgChart1"/>
    <dgm:cxn modelId="{54B3F5C4-FB08-4CC9-B421-85448EE6D513}" type="presParOf" srcId="{D6362697-09BE-4D48-BA87-B6357F9552DA}" destId="{65724DC9-AB24-4D54-8600-77B29F48A61F}" srcOrd="0" destOrd="0" presId="urn:microsoft.com/office/officeart/2005/8/layout/orgChart1"/>
    <dgm:cxn modelId="{AFD7BC09-CB52-43B2-B58B-713BADBC9FB7}" type="presParOf" srcId="{65724DC9-AB24-4D54-8600-77B29F48A61F}" destId="{AC357DE4-15AA-441B-BEBC-0C84F4325918}" srcOrd="0" destOrd="0" presId="urn:microsoft.com/office/officeart/2005/8/layout/orgChart1"/>
    <dgm:cxn modelId="{79E7F9EC-9F9E-477D-B311-1C3B560E9804}" type="presParOf" srcId="{65724DC9-AB24-4D54-8600-77B29F48A61F}" destId="{8EE262AA-4BDD-4E0E-A8AC-C2EAA42E1BAF}" srcOrd="1" destOrd="0" presId="urn:microsoft.com/office/officeart/2005/8/layout/orgChart1"/>
    <dgm:cxn modelId="{B4ACFC4F-F508-44D7-84D7-5E6F7FD71613}" type="presParOf" srcId="{D6362697-09BE-4D48-BA87-B6357F9552DA}" destId="{2EA4B52A-80C3-446F-91C6-D2FD83193051}" srcOrd="1" destOrd="0" presId="urn:microsoft.com/office/officeart/2005/8/layout/orgChart1"/>
    <dgm:cxn modelId="{2665E44A-4D25-4A77-8F5F-92F28B89C2ED}" type="presParOf" srcId="{D6362697-09BE-4D48-BA87-B6357F9552DA}" destId="{AD81DC05-1C63-4FD6-8420-A4A08A1CA10E}" srcOrd="2" destOrd="0" presId="urn:microsoft.com/office/officeart/2005/8/layout/orgChart1"/>
    <dgm:cxn modelId="{BF0A4B3B-FF15-454B-8F26-55188E2D1F75}" type="presParOf" srcId="{9C0BE141-E5B0-4E34-8C47-1736C72DDA85}" destId="{EB8CAF59-24E1-47F1-955A-F0702718879C}" srcOrd="2" destOrd="0" presId="urn:microsoft.com/office/officeart/2005/8/layout/orgChart1"/>
    <dgm:cxn modelId="{5AD7C61B-FAB7-45D7-AC24-91F9FB3C66D1}" type="presParOf" srcId="{9C0BE141-E5B0-4E34-8C47-1736C72DDA85}" destId="{8F950475-CF4F-4002-93BD-076E274C7F81}" srcOrd="3" destOrd="0" presId="urn:microsoft.com/office/officeart/2005/8/layout/orgChart1"/>
    <dgm:cxn modelId="{C6BA1019-ADDA-4A95-B4CD-F90CBDFC2B06}" type="presParOf" srcId="{8F950475-CF4F-4002-93BD-076E274C7F81}" destId="{53E98C01-76DB-4043-8440-A522C2678B1C}" srcOrd="0" destOrd="0" presId="urn:microsoft.com/office/officeart/2005/8/layout/orgChart1"/>
    <dgm:cxn modelId="{8ED2ADBC-47DC-430A-8967-9A77F61CAB0C}" type="presParOf" srcId="{53E98C01-76DB-4043-8440-A522C2678B1C}" destId="{D6561503-6502-4EFA-AECD-0F7DFF2AFE8A}" srcOrd="0" destOrd="0" presId="urn:microsoft.com/office/officeart/2005/8/layout/orgChart1"/>
    <dgm:cxn modelId="{547CF565-E30E-4E64-837E-5C64D4B34FB8}" type="presParOf" srcId="{53E98C01-76DB-4043-8440-A522C2678B1C}" destId="{50AEE629-F2EC-4A4E-A4CD-82DE0150EC88}" srcOrd="1" destOrd="0" presId="urn:microsoft.com/office/officeart/2005/8/layout/orgChart1"/>
    <dgm:cxn modelId="{4FE361C6-57C5-4938-BE78-03BFADFD8600}" type="presParOf" srcId="{8F950475-CF4F-4002-93BD-076E274C7F81}" destId="{FFD9DC4A-1865-4FE4-A621-139CF5A1356A}" srcOrd="1" destOrd="0" presId="urn:microsoft.com/office/officeart/2005/8/layout/orgChart1"/>
    <dgm:cxn modelId="{5C757A3C-4603-464E-B282-72737D2733DB}" type="presParOf" srcId="{8F950475-CF4F-4002-93BD-076E274C7F81}" destId="{A0AE0247-8432-425F-A670-46FAEA7FA70C}" srcOrd="2" destOrd="0" presId="urn:microsoft.com/office/officeart/2005/8/layout/orgChart1"/>
    <dgm:cxn modelId="{88F817FF-A0C9-4D15-A3D8-F0C5BB1CDB7B}" type="presParOf" srcId="{A0AE0247-8432-425F-A670-46FAEA7FA70C}" destId="{BA4FFDFF-D05E-4200-A192-6B6CDCCD2374}" srcOrd="0" destOrd="0" presId="urn:microsoft.com/office/officeart/2005/8/layout/orgChart1"/>
    <dgm:cxn modelId="{F15603FE-804E-465D-B3AC-B7972443E9AE}" type="presParOf" srcId="{A0AE0247-8432-425F-A670-46FAEA7FA70C}" destId="{9D2BB10F-9041-47B4-821F-336888742393}" srcOrd="1" destOrd="0" presId="urn:microsoft.com/office/officeart/2005/8/layout/orgChart1"/>
    <dgm:cxn modelId="{4FB305BE-57E4-4C18-B163-7C23A9939C32}" type="presParOf" srcId="{9D2BB10F-9041-47B4-821F-336888742393}" destId="{5A3E5489-A8BF-4578-B024-08B4365AB48C}" srcOrd="0" destOrd="0" presId="urn:microsoft.com/office/officeart/2005/8/layout/orgChart1"/>
    <dgm:cxn modelId="{E90C109F-4898-418E-8B93-8F48FE8492D1}" type="presParOf" srcId="{5A3E5489-A8BF-4578-B024-08B4365AB48C}" destId="{B5DE268B-5B47-4418-B62F-2832607D3F2E}" srcOrd="0" destOrd="0" presId="urn:microsoft.com/office/officeart/2005/8/layout/orgChart1"/>
    <dgm:cxn modelId="{C614444F-CB03-4D71-AF27-31D28D6C6138}" type="presParOf" srcId="{5A3E5489-A8BF-4578-B024-08B4365AB48C}" destId="{BA2D5F55-715D-48D8-8E0C-B051B9587B25}" srcOrd="1" destOrd="0" presId="urn:microsoft.com/office/officeart/2005/8/layout/orgChart1"/>
    <dgm:cxn modelId="{A91E707D-1A28-438C-89D2-4964D96D233A}" type="presParOf" srcId="{9D2BB10F-9041-47B4-821F-336888742393}" destId="{1162F975-C12C-42E2-BD00-172825FB1BF6}" srcOrd="1" destOrd="0" presId="urn:microsoft.com/office/officeart/2005/8/layout/orgChart1"/>
    <dgm:cxn modelId="{81463534-C044-4FDE-9C90-CE9DFED8FCB3}" type="presParOf" srcId="{9D2BB10F-9041-47B4-821F-336888742393}" destId="{F777D533-EE3C-4C04-B32F-8A2AE1335FE1}" srcOrd="2" destOrd="0" presId="urn:microsoft.com/office/officeart/2005/8/layout/orgChart1"/>
    <dgm:cxn modelId="{DDFB81F0-87C6-471C-B247-7093B24857A3}" type="presParOf" srcId="{A0AE0247-8432-425F-A670-46FAEA7FA70C}" destId="{86D6B8F6-88FF-4307-83F6-EC265C620A76}" srcOrd="2" destOrd="0" presId="urn:microsoft.com/office/officeart/2005/8/layout/orgChart1"/>
    <dgm:cxn modelId="{D752817B-386B-4AA1-A8FF-B0138E622304}" type="presParOf" srcId="{A0AE0247-8432-425F-A670-46FAEA7FA70C}" destId="{097A0142-0501-4762-9573-588CD072BE9A}" srcOrd="3" destOrd="0" presId="urn:microsoft.com/office/officeart/2005/8/layout/orgChart1"/>
    <dgm:cxn modelId="{56A26CB4-C633-42C3-9097-CC4ABF77F26C}" type="presParOf" srcId="{097A0142-0501-4762-9573-588CD072BE9A}" destId="{B6E64E21-212C-4E24-AFAB-2FD6072EAF1B}" srcOrd="0" destOrd="0" presId="urn:microsoft.com/office/officeart/2005/8/layout/orgChart1"/>
    <dgm:cxn modelId="{6503C556-0AF8-41EA-BB7C-A9D3D0DD038C}" type="presParOf" srcId="{B6E64E21-212C-4E24-AFAB-2FD6072EAF1B}" destId="{6E57250E-D718-4ED3-8F4C-03B2D5767175}" srcOrd="0" destOrd="0" presId="urn:microsoft.com/office/officeart/2005/8/layout/orgChart1"/>
    <dgm:cxn modelId="{6035F788-1678-48EB-8B92-3DD488E3194D}" type="presParOf" srcId="{B6E64E21-212C-4E24-AFAB-2FD6072EAF1B}" destId="{D77A7D07-ECBC-42FE-9FAD-665489B2E09C}" srcOrd="1" destOrd="0" presId="urn:microsoft.com/office/officeart/2005/8/layout/orgChart1"/>
    <dgm:cxn modelId="{81692C75-F2B5-4EE1-993B-B6DAB5C26FF4}" type="presParOf" srcId="{097A0142-0501-4762-9573-588CD072BE9A}" destId="{415BC681-1F07-41A8-9A7A-FAF5F7FD221C}" srcOrd="1" destOrd="0" presId="urn:microsoft.com/office/officeart/2005/8/layout/orgChart1"/>
    <dgm:cxn modelId="{84107B2C-37C1-4066-AF6F-6B41E6966E2D}" type="presParOf" srcId="{097A0142-0501-4762-9573-588CD072BE9A}" destId="{F835DE31-649E-4755-ABA0-3F3BC19F40D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6B8F6-88FF-4307-83F6-EC265C620A76}">
      <dsp:nvSpPr>
        <dsp:cNvPr id="0" name=""/>
        <dsp:cNvSpPr/>
      </dsp:nvSpPr>
      <dsp:spPr>
        <a:xfrm>
          <a:off x="5505495" y="2900004"/>
          <a:ext cx="163882" cy="717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959"/>
              </a:lnTo>
              <a:lnTo>
                <a:pt x="163882" y="71795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4FFDFF-D05E-4200-A192-6B6CDCCD2374}">
      <dsp:nvSpPr>
        <dsp:cNvPr id="0" name=""/>
        <dsp:cNvSpPr/>
      </dsp:nvSpPr>
      <dsp:spPr>
        <a:xfrm>
          <a:off x="5341613" y="2900004"/>
          <a:ext cx="163882" cy="717959"/>
        </a:xfrm>
        <a:custGeom>
          <a:avLst/>
          <a:gdLst/>
          <a:ahLst/>
          <a:cxnLst/>
          <a:rect l="0" t="0" r="0" b="0"/>
          <a:pathLst>
            <a:path>
              <a:moveTo>
                <a:pt x="163882" y="0"/>
              </a:moveTo>
              <a:lnTo>
                <a:pt x="163882" y="717959"/>
              </a:lnTo>
              <a:lnTo>
                <a:pt x="0" y="71795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CAF59-24E1-47F1-955A-F0702718879C}">
      <dsp:nvSpPr>
        <dsp:cNvPr id="0" name=""/>
        <dsp:cNvSpPr/>
      </dsp:nvSpPr>
      <dsp:spPr>
        <a:xfrm>
          <a:off x="3616950" y="1791849"/>
          <a:ext cx="585917" cy="717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959"/>
              </a:lnTo>
              <a:lnTo>
                <a:pt x="585917" y="71795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00EED-5E4B-4BA0-B0FF-5D02D815B67E}">
      <dsp:nvSpPr>
        <dsp:cNvPr id="0" name=""/>
        <dsp:cNvSpPr/>
      </dsp:nvSpPr>
      <dsp:spPr>
        <a:xfrm>
          <a:off x="1728405" y="2900004"/>
          <a:ext cx="163882" cy="717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959"/>
              </a:lnTo>
              <a:lnTo>
                <a:pt x="163882" y="71795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DD673-DB8B-4A9D-908C-81CA148032C2}">
      <dsp:nvSpPr>
        <dsp:cNvPr id="0" name=""/>
        <dsp:cNvSpPr/>
      </dsp:nvSpPr>
      <dsp:spPr>
        <a:xfrm>
          <a:off x="1564523" y="2900004"/>
          <a:ext cx="163882" cy="717959"/>
        </a:xfrm>
        <a:custGeom>
          <a:avLst/>
          <a:gdLst/>
          <a:ahLst/>
          <a:cxnLst/>
          <a:rect l="0" t="0" r="0" b="0"/>
          <a:pathLst>
            <a:path>
              <a:moveTo>
                <a:pt x="163882" y="0"/>
              </a:moveTo>
              <a:lnTo>
                <a:pt x="163882" y="717959"/>
              </a:lnTo>
              <a:lnTo>
                <a:pt x="0" y="71795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0D1DE0-233C-4BFC-AE89-E1D14F83069C}">
      <dsp:nvSpPr>
        <dsp:cNvPr id="0" name=""/>
        <dsp:cNvSpPr/>
      </dsp:nvSpPr>
      <dsp:spPr>
        <a:xfrm>
          <a:off x="2617223" y="1791849"/>
          <a:ext cx="999727" cy="717959"/>
        </a:xfrm>
        <a:custGeom>
          <a:avLst/>
          <a:gdLst/>
          <a:ahLst/>
          <a:cxnLst/>
          <a:rect l="0" t="0" r="0" b="0"/>
          <a:pathLst>
            <a:path>
              <a:moveTo>
                <a:pt x="999727" y="0"/>
              </a:moveTo>
              <a:lnTo>
                <a:pt x="999727" y="717959"/>
              </a:lnTo>
              <a:lnTo>
                <a:pt x="0" y="71795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956FFC-C432-47FA-BE71-B1608AEC72DD}">
      <dsp:nvSpPr>
        <dsp:cNvPr id="0" name=""/>
        <dsp:cNvSpPr/>
      </dsp:nvSpPr>
      <dsp:spPr>
        <a:xfrm>
          <a:off x="2836559" y="1011458"/>
          <a:ext cx="1560781" cy="780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Fishes</a:t>
          </a:r>
          <a:endParaRPr lang="en-US" sz="2700" kern="1200" dirty="0"/>
        </a:p>
      </dsp:txBody>
      <dsp:txXfrm>
        <a:off x="2836559" y="1011458"/>
        <a:ext cx="1560781" cy="780390"/>
      </dsp:txXfrm>
    </dsp:sp>
    <dsp:sp modelId="{43CCD8E3-DC93-4E12-A8A3-B8375228568C}">
      <dsp:nvSpPr>
        <dsp:cNvPr id="0" name=""/>
        <dsp:cNvSpPr/>
      </dsp:nvSpPr>
      <dsp:spPr>
        <a:xfrm>
          <a:off x="839587" y="2119613"/>
          <a:ext cx="1777636" cy="780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kern="1200" dirty="0" smtClean="0"/>
            <a:t>Marine fish</a:t>
          </a:r>
        </a:p>
      </dsp:txBody>
      <dsp:txXfrm>
        <a:off x="839587" y="2119613"/>
        <a:ext cx="1777636" cy="780390"/>
      </dsp:txXfrm>
    </dsp:sp>
    <dsp:sp modelId="{1E5627D5-AE62-4B1B-8520-62D897DAB963}">
      <dsp:nvSpPr>
        <dsp:cNvPr id="0" name=""/>
        <dsp:cNvSpPr/>
      </dsp:nvSpPr>
      <dsp:spPr>
        <a:xfrm>
          <a:off x="3741" y="3227768"/>
          <a:ext cx="1560781" cy="780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kern="1200" dirty="0" smtClean="0"/>
            <a:t>Shark</a:t>
          </a:r>
        </a:p>
      </dsp:txBody>
      <dsp:txXfrm>
        <a:off x="3741" y="3227768"/>
        <a:ext cx="1560781" cy="780390"/>
      </dsp:txXfrm>
    </dsp:sp>
    <dsp:sp modelId="{AC357DE4-15AA-441B-BEBC-0C84F4325918}">
      <dsp:nvSpPr>
        <dsp:cNvPr id="0" name=""/>
        <dsp:cNvSpPr/>
      </dsp:nvSpPr>
      <dsp:spPr>
        <a:xfrm>
          <a:off x="1892287" y="3227768"/>
          <a:ext cx="1560781" cy="780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kern="1200" dirty="0" smtClean="0"/>
            <a:t>Seahorse</a:t>
          </a:r>
        </a:p>
      </dsp:txBody>
      <dsp:txXfrm>
        <a:off x="1892287" y="3227768"/>
        <a:ext cx="1560781" cy="780390"/>
      </dsp:txXfrm>
    </dsp:sp>
    <dsp:sp modelId="{D6561503-6502-4EFA-AECD-0F7DFF2AFE8A}">
      <dsp:nvSpPr>
        <dsp:cNvPr id="0" name=""/>
        <dsp:cNvSpPr/>
      </dsp:nvSpPr>
      <dsp:spPr>
        <a:xfrm>
          <a:off x="4202867" y="2119613"/>
          <a:ext cx="2605256" cy="780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kern="1200" dirty="0" smtClean="0"/>
            <a:t>Freshwater fish</a:t>
          </a:r>
        </a:p>
      </dsp:txBody>
      <dsp:txXfrm>
        <a:off x="4202867" y="2119613"/>
        <a:ext cx="2605256" cy="780390"/>
      </dsp:txXfrm>
    </dsp:sp>
    <dsp:sp modelId="{B5DE268B-5B47-4418-B62F-2832607D3F2E}">
      <dsp:nvSpPr>
        <dsp:cNvPr id="0" name=""/>
        <dsp:cNvSpPr/>
      </dsp:nvSpPr>
      <dsp:spPr>
        <a:xfrm>
          <a:off x="3780832" y="3227768"/>
          <a:ext cx="1560781" cy="780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kern="1200" dirty="0" smtClean="0"/>
            <a:t>Piranha</a:t>
          </a:r>
        </a:p>
      </dsp:txBody>
      <dsp:txXfrm>
        <a:off x="3780832" y="3227768"/>
        <a:ext cx="1560781" cy="780390"/>
      </dsp:txXfrm>
    </dsp:sp>
    <dsp:sp modelId="{6E57250E-D718-4ED3-8F4C-03B2D5767175}">
      <dsp:nvSpPr>
        <dsp:cNvPr id="0" name=""/>
        <dsp:cNvSpPr/>
      </dsp:nvSpPr>
      <dsp:spPr>
        <a:xfrm>
          <a:off x="5669377" y="3227768"/>
          <a:ext cx="1560781" cy="780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kern="1200" dirty="0" smtClean="0"/>
            <a:t>Cat fish</a:t>
          </a:r>
        </a:p>
      </dsp:txBody>
      <dsp:txXfrm>
        <a:off x="5669377" y="3227768"/>
        <a:ext cx="1560781" cy="780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34A6B-696E-4FC9-95E3-21F3FEF765D4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5AF5A-C2EE-425D-A91C-AAF897230FF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84991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BCD9-B7C6-4CE4-A545-DB33C549D479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pPr/>
              <a:t>‹#›</a:t>
            </a:fld>
            <a:r>
              <a:rPr lang="en-SG" smtClean="0"/>
              <a:t>/7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92922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381-1DCB-4859-95C3-FFE72F70B587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7033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0E5C-D7E9-4860-84E7-E5B626FE120E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t>‹#›</a:t>
            </a:fld>
            <a:endParaRPr lang="en-SG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0609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1369-CB98-4006-B0A1-CF68423B8A60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63689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4A37-5559-43E7-96F6-531A87AFA66F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t>‹#›</a:t>
            </a:fld>
            <a:endParaRPr lang="en-SG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0968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5E40-3ED0-4E79-A450-DEFEBA91AD2A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15032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C496A-3808-4BD0-A597-9C5F30D81942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60829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503E-BA50-4A3D-BAC8-46B651335155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812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8224-6C98-4716-BA65-40F24E83ABE0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pPr/>
              <a:t>‹#›</a:t>
            </a:fld>
            <a:r>
              <a:rPr lang="en-SG" smtClean="0"/>
              <a:t>/7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0711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9C26-5AA9-4301-AE89-0F90C2EA1EF0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3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B5DF5-A78D-4652-BF29-61F2CE1FA9F1}" type="datetime1">
              <a:rPr lang="en-SG" smtClean="0"/>
              <a:t>12/12/2018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pPr/>
              <a:t>‹#›</a:t>
            </a:fld>
            <a:r>
              <a:rPr lang="en-SG" smtClean="0"/>
              <a:t> /7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53452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FC1F-F218-4896-A4E7-74A39C040CA3}" type="datetime1">
              <a:rPr lang="en-SG" smtClean="0"/>
              <a:t>12/12/2018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77450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455E-AF00-44F1-8FF0-5DE96A5B637E}" type="datetime1">
              <a:rPr lang="en-SG" smtClean="0"/>
              <a:t>12/12/2018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9987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AFDA3-5D43-40F9-8634-9C2BFDFDD15E}" type="datetime1">
              <a:rPr lang="en-SG" smtClean="0"/>
              <a:t>12/12/2018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71453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C736-B3C1-4A2B-9F3C-47986FEF6F00}" type="datetime1">
              <a:rPr lang="en-SG" smtClean="0"/>
              <a:t>12/12/2018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7993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8A8F-15CD-4993-A9F0-7F920BA09652}" type="datetime1">
              <a:rPr lang="en-SG" smtClean="0"/>
              <a:t>12/12/2018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264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F9B96-01CB-4FA0-9323-36E58C2C106D}" type="datetime1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FFF1873-BA30-4A52-9990-44FA02D45BE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5838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kidzone.ws/animals/tictactoe/fish/index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of fishes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pPr/>
              <a:t>1</a:t>
            </a:fld>
            <a:r>
              <a:rPr lang="en-SG" smtClean="0"/>
              <a:t>/7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6985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19" y="95336"/>
            <a:ext cx="3678536" cy="910504"/>
          </a:xfrm>
        </p:spPr>
        <p:txBody>
          <a:bodyPr/>
          <a:lstStyle/>
          <a:p>
            <a:r>
              <a:rPr lang="en-US" dirty="0"/>
              <a:t>Types of fishes</a:t>
            </a:r>
            <a:endParaRPr lang="en-SG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077273"/>
              </p:ext>
            </p:extLst>
          </p:nvPr>
        </p:nvGraphicFramePr>
        <p:xfrm>
          <a:off x="4172989" y="755736"/>
          <a:ext cx="7233901" cy="5019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pPr/>
              <a:t>2</a:t>
            </a:fld>
            <a:r>
              <a:rPr lang="en-SG" smtClean="0"/>
              <a:t>/7</a:t>
            </a:r>
            <a:endParaRPr lang="en-SG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2519" y="1496203"/>
            <a:ext cx="3678536" cy="256040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400" dirty="0"/>
              <a:t>Cold-blooded with the exception of </a:t>
            </a:r>
            <a:r>
              <a:rPr lang="en-US" sz="1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Tuna family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/>
              <a:t>and the </a:t>
            </a:r>
            <a:r>
              <a:rPr lang="en-US" sz="1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Mackerel shark </a:t>
            </a:r>
            <a:r>
              <a:rPr lang="en-US" sz="1400" dirty="0" smtClean="0"/>
              <a:t>family</a:t>
            </a:r>
          </a:p>
          <a:p>
            <a:pPr lvl="0"/>
            <a:endParaRPr lang="en-US" sz="1400" dirty="0"/>
          </a:p>
          <a:p>
            <a:pPr lvl="0"/>
            <a:r>
              <a:rPr lang="en-US" sz="1400" dirty="0"/>
              <a:t>More than </a:t>
            </a:r>
            <a:r>
              <a:rPr lang="en-US" sz="1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24,000</a:t>
            </a:r>
            <a:r>
              <a:rPr lang="en-US" sz="1400" dirty="0"/>
              <a:t> </a:t>
            </a:r>
            <a:r>
              <a:rPr lang="en-US" sz="1400" dirty="0" smtClean="0"/>
              <a:t>different </a:t>
            </a:r>
            <a:r>
              <a:rPr lang="en-US" sz="1400" dirty="0"/>
              <a:t>species of fish in the </a:t>
            </a:r>
            <a:r>
              <a:rPr lang="en-US" sz="1400" dirty="0" smtClean="0"/>
              <a:t>world</a:t>
            </a:r>
          </a:p>
          <a:p>
            <a:pPr lvl="0"/>
            <a:endParaRPr lang="en-US" sz="1400" dirty="0"/>
          </a:p>
          <a:p>
            <a:r>
              <a:rPr lang="en-US" sz="1400" dirty="0"/>
              <a:t>Most fish have a skeleton made of </a:t>
            </a:r>
            <a:r>
              <a:rPr lang="en-US" sz="1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bone</a:t>
            </a:r>
          </a:p>
          <a:p>
            <a:endParaRPr lang="en-US" sz="1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/>
              <a:t>Sharks, have a skeleton made of </a:t>
            </a:r>
            <a:r>
              <a:rPr lang="en-US" sz="1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cartilage</a:t>
            </a:r>
          </a:p>
          <a:p>
            <a:endParaRPr lang="en-US" sz="1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/>
              <a:t>In Seahorse the </a:t>
            </a:r>
            <a:r>
              <a:rPr lang="en-US" sz="1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males</a:t>
            </a:r>
            <a:r>
              <a:rPr lang="en-US" sz="1400" dirty="0"/>
              <a:t> that get pregnant instead of the females</a:t>
            </a:r>
            <a:endParaRPr lang="en-US" sz="1400" dirty="0"/>
          </a:p>
          <a:p>
            <a:endParaRPr lang="en-US" sz="1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en-US" sz="1400" dirty="0"/>
          </a:p>
          <a:p>
            <a:pPr lvl="0"/>
            <a:endParaRPr lang="en-US" sz="1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98" y="5085588"/>
            <a:ext cx="1889760" cy="125882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60291" y="6344412"/>
            <a:ext cx="148149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Cat Fish???</a:t>
            </a:r>
            <a:endParaRPr lang="en-US" sz="2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64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19" y="95336"/>
            <a:ext cx="3678536" cy="910504"/>
          </a:xfrm>
        </p:spPr>
        <p:txBody>
          <a:bodyPr/>
          <a:lstStyle/>
          <a:p>
            <a:r>
              <a:rPr lang="en-US" dirty="0"/>
              <a:t>Types of fishes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1873-BA30-4A52-9990-44FA02D45BE8}" type="slidenum">
              <a:rPr lang="en-SG" smtClean="0"/>
              <a:pPr/>
              <a:t>3</a:t>
            </a:fld>
            <a:r>
              <a:rPr lang="en-SG" smtClean="0"/>
              <a:t>/7</a:t>
            </a:r>
            <a:endParaRPr lang="en-SG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2519" y="1496203"/>
            <a:ext cx="3678536" cy="2560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400" dirty="0" smtClean="0"/>
              <a:t>Lets Play a Game</a:t>
            </a:r>
            <a:endParaRPr lang="en-US" sz="1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en-US" sz="1400" dirty="0"/>
          </a:p>
          <a:p>
            <a:pPr lvl="0"/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CLICK ME</a:t>
            </a:r>
            <a:endParaRPr lang="en-S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45719" y="1005840"/>
            <a:ext cx="3954214" cy="256553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719" y="3878189"/>
            <a:ext cx="3954214" cy="246442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54909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350</TotalTime>
  <Words>80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Wingdings 3</vt:lpstr>
      <vt:lpstr>Facet</vt:lpstr>
      <vt:lpstr>Types of fishes</vt:lpstr>
      <vt:lpstr>Types of fishes</vt:lpstr>
      <vt:lpstr>Types of fishes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MCQ QUIZ</dc:title>
  <dc:creator>Windows User</dc:creator>
  <cp:lastModifiedBy>Windows User</cp:lastModifiedBy>
  <cp:revision>11</cp:revision>
  <dcterms:created xsi:type="dcterms:W3CDTF">2018-12-12T02:13:10Z</dcterms:created>
  <dcterms:modified xsi:type="dcterms:W3CDTF">2018-12-12T08:04:07Z</dcterms:modified>
</cp:coreProperties>
</file>