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slide" Target="../slides/slide2.xml"/><Relationship Id="rId1" Type="http://schemas.openxmlformats.org/officeDocument/2006/relationships/hyperlink" Target="https://en.wikipedia.org/wiki/List_of_cuisines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3E171A-589E-441C-AD1E-E45E945A51D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DF37BE-31F7-4A93-8913-F6E6DAE6DAD8}">
      <dgm:prSet phldrT="[Text]"/>
      <dgm:spPr>
        <a:solidFill>
          <a:schemeClr val="accent1">
            <a:lumMod val="75000"/>
          </a:schemeClr>
        </a:solidFill>
        <a:ln w="31750">
          <a:solidFill>
            <a:schemeClr val="accent4">
              <a:lumMod val="60000"/>
              <a:lumOff val="4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Types of Regional Cuisines</a:t>
          </a:r>
          <a:endParaRPr lang="en-US" b="1" dirty="0">
            <a:solidFill>
              <a:srgbClr val="FFFF00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/>
          </dgm14:cNvPr>
        </a:ext>
      </dgm:extLst>
    </dgm:pt>
    <dgm:pt modelId="{BC7F2E54-B84E-431E-BB4D-749D56775BE6}" type="parTrans" cxnId="{FCC7B3AF-6AE7-462F-B663-FA1F8402FEA2}">
      <dgm:prSet/>
      <dgm:spPr/>
      <dgm:t>
        <a:bodyPr/>
        <a:lstStyle/>
        <a:p>
          <a:endParaRPr lang="en-US" b="1"/>
        </a:p>
      </dgm:t>
    </dgm:pt>
    <dgm:pt modelId="{AF5A8D55-7E3C-4838-98B3-86BDE779A337}" type="sibTrans" cxnId="{FCC7B3AF-6AE7-462F-B663-FA1F8402FEA2}">
      <dgm:prSet/>
      <dgm:spPr/>
      <dgm:t>
        <a:bodyPr/>
        <a:lstStyle/>
        <a:p>
          <a:endParaRPr lang="en-US" b="1"/>
        </a:p>
      </dgm:t>
    </dgm:pt>
    <dgm:pt modelId="{A4517D63-826D-4026-9FFF-08890434F275}">
      <dgm:prSet phldrT="[Text]"/>
      <dgm:spPr>
        <a:solidFill>
          <a:schemeClr val="accent1">
            <a:lumMod val="75000"/>
          </a:schemeClr>
        </a:solidFill>
        <a:ln w="31750">
          <a:solidFill>
            <a:schemeClr val="accent4">
              <a:lumMod val="60000"/>
              <a:lumOff val="4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Asian</a:t>
          </a:r>
          <a:endParaRPr lang="en-US" b="1" dirty="0">
            <a:solidFill>
              <a:srgbClr val="FFFF00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FA07D239-C068-4330-8F4F-C7D2298A7F29}" type="parTrans" cxnId="{F41CB5A6-807E-4C9E-9B1C-C7461250697D}">
      <dgm:prSet/>
      <dgm:spPr>
        <a:ln w="15875"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 b="1"/>
        </a:p>
      </dgm:t>
    </dgm:pt>
    <dgm:pt modelId="{62982EA0-D798-452F-92A1-741530290B9A}" type="sibTrans" cxnId="{F41CB5A6-807E-4C9E-9B1C-C7461250697D}">
      <dgm:prSet/>
      <dgm:spPr/>
      <dgm:t>
        <a:bodyPr/>
        <a:lstStyle/>
        <a:p>
          <a:endParaRPr lang="en-US" b="1"/>
        </a:p>
      </dgm:t>
    </dgm:pt>
    <dgm:pt modelId="{5A7D2312-6F8F-4508-84A5-A5ED2D3C9750}">
      <dgm:prSet phldrT="[Text]"/>
      <dgm:spPr>
        <a:solidFill>
          <a:schemeClr val="accent1">
            <a:lumMod val="75000"/>
          </a:schemeClr>
        </a:solidFill>
        <a:ln w="31750">
          <a:solidFill>
            <a:schemeClr val="accent4">
              <a:lumMod val="60000"/>
              <a:lumOff val="4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European</a:t>
          </a:r>
          <a:endParaRPr lang="en-US" b="1" dirty="0">
            <a:solidFill>
              <a:srgbClr val="FFFF00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B3A918DB-F74F-4D30-BE7D-587B4FA01179}" type="parTrans" cxnId="{CAB5333F-858E-487E-9DF6-5E7922A1343E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 b="1"/>
        </a:p>
      </dgm:t>
    </dgm:pt>
    <dgm:pt modelId="{BCDDD81C-6F25-49D3-81DC-16321E48757C}" type="sibTrans" cxnId="{CAB5333F-858E-487E-9DF6-5E7922A1343E}">
      <dgm:prSet/>
      <dgm:spPr/>
      <dgm:t>
        <a:bodyPr/>
        <a:lstStyle/>
        <a:p>
          <a:endParaRPr lang="en-US" b="1"/>
        </a:p>
      </dgm:t>
    </dgm:pt>
    <dgm:pt modelId="{7F449144-D9FE-40E8-B5DC-12FFFB2E4067}">
      <dgm:prSet phldrT="[Text]"/>
      <dgm:spPr>
        <a:solidFill>
          <a:schemeClr val="accent1">
            <a:lumMod val="75000"/>
          </a:schemeClr>
        </a:solidFill>
        <a:ln w="31750">
          <a:solidFill>
            <a:schemeClr val="accent4">
              <a:lumMod val="60000"/>
              <a:lumOff val="4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Oceanic</a:t>
          </a:r>
          <a:endParaRPr lang="en-US" b="1" dirty="0">
            <a:solidFill>
              <a:srgbClr val="FFFF00"/>
            </a:solidFill>
          </a:endParaRPr>
        </a:p>
      </dgm:t>
    </dgm:pt>
    <dgm:pt modelId="{2C658BEC-C7CB-4463-9235-EF2263A66618}" type="parTrans" cxnId="{B2CFD56D-267D-43C1-A6FE-EE3BB6CCAE5C}">
      <dgm:prSet/>
      <dgm:spPr>
        <a:ln w="15875"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 b="1"/>
        </a:p>
      </dgm:t>
    </dgm:pt>
    <dgm:pt modelId="{B5EDD9AE-72B7-46C1-A924-3CE4D10D447D}" type="sibTrans" cxnId="{B2CFD56D-267D-43C1-A6FE-EE3BB6CCAE5C}">
      <dgm:prSet/>
      <dgm:spPr/>
      <dgm:t>
        <a:bodyPr/>
        <a:lstStyle/>
        <a:p>
          <a:endParaRPr lang="en-US" b="1"/>
        </a:p>
      </dgm:t>
    </dgm:pt>
    <dgm:pt modelId="{90B3F8E2-FC4C-4E7D-AD88-07CFDB0B20E3}" type="pres">
      <dgm:prSet presAssocID="{243E171A-589E-441C-AD1E-E45E945A51D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265462B-5574-4D67-A68E-D4054CBB8C4E}" type="pres">
      <dgm:prSet presAssocID="{8DDF37BE-31F7-4A93-8913-F6E6DAE6DAD8}" presName="hierRoot1" presStyleCnt="0">
        <dgm:presLayoutVars>
          <dgm:hierBranch val="r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BB449306-02FA-4FB3-B83F-44C3653938A1}" type="pres">
      <dgm:prSet presAssocID="{8DDF37BE-31F7-4A93-8913-F6E6DAE6DAD8}" presName="rootComposite1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061D9D22-36B7-4370-81A0-B1CC942BB251}" type="pres">
      <dgm:prSet presAssocID="{8DDF37BE-31F7-4A93-8913-F6E6DAE6DAD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FD6FFE-CC0E-45BF-9818-B323BE9F8216}" type="pres">
      <dgm:prSet presAssocID="{8DDF37BE-31F7-4A93-8913-F6E6DAE6DAD8}" presName="rootConnector1" presStyleLbl="node1" presStyleIdx="0" presStyleCnt="0"/>
      <dgm:spPr/>
    </dgm:pt>
    <dgm:pt modelId="{2A4D660C-4DA9-4869-A40B-ED16AF00BB0B}" type="pres">
      <dgm:prSet presAssocID="{8DDF37BE-31F7-4A93-8913-F6E6DAE6DAD8}" presName="hierChild2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10DAC116-4CA8-4D54-827D-5EA90E21ACE4}" type="pres">
      <dgm:prSet presAssocID="{FA07D239-C068-4330-8F4F-C7D2298A7F29}" presName="Name50" presStyleLbl="parChTrans1D2" presStyleIdx="0" presStyleCnt="3"/>
      <dgm:spPr/>
    </dgm:pt>
    <dgm:pt modelId="{585ECF17-0D77-446B-ADF4-A60C9E3A4955}" type="pres">
      <dgm:prSet presAssocID="{A4517D63-826D-4026-9FFF-08890434F275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8794BA2A-D8BC-4066-A870-B5CA6193CDDC}" type="pres">
      <dgm:prSet presAssocID="{A4517D63-826D-4026-9FFF-08890434F275}" presName="rootComposit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5C0B1316-9617-4D47-A40B-1A3B4E472EF8}" type="pres">
      <dgm:prSet presAssocID="{A4517D63-826D-4026-9FFF-08890434F275}" presName="rootText" presStyleLbl="node2" presStyleIdx="0" presStyleCnt="3">
        <dgm:presLayoutVars>
          <dgm:chPref val="3"/>
        </dgm:presLayoutVars>
      </dgm:prSet>
      <dgm:spPr/>
    </dgm:pt>
    <dgm:pt modelId="{B537ACF1-9FB1-41A1-8D44-2B839E5FB8CA}" type="pres">
      <dgm:prSet presAssocID="{A4517D63-826D-4026-9FFF-08890434F275}" presName="rootConnector" presStyleLbl="node2" presStyleIdx="0" presStyleCnt="3"/>
      <dgm:spPr/>
    </dgm:pt>
    <dgm:pt modelId="{FFF80F5C-F9FE-401A-9BEC-DF68FB955F9D}" type="pres">
      <dgm:prSet presAssocID="{A4517D63-826D-4026-9FFF-08890434F275}" presName="hierChild4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E959F4F7-E2B4-4750-9163-1FB739BD48FF}" type="pres">
      <dgm:prSet presAssocID="{A4517D63-826D-4026-9FFF-08890434F275}" presName="hierChild5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BF1C135D-10C8-4DDD-99C5-664BB89A3677}" type="pres">
      <dgm:prSet presAssocID="{B3A918DB-F74F-4D30-BE7D-587B4FA01179}" presName="Name50" presStyleLbl="parChTrans1D2" presStyleIdx="1" presStyleCnt="3"/>
      <dgm:spPr/>
    </dgm:pt>
    <dgm:pt modelId="{8E252995-CA01-46DE-A603-6583409240F6}" type="pres">
      <dgm:prSet presAssocID="{5A7D2312-6F8F-4508-84A5-A5ED2D3C9750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A5FCA4D8-1523-4774-A068-1EB87C96963B}" type="pres">
      <dgm:prSet presAssocID="{5A7D2312-6F8F-4508-84A5-A5ED2D3C9750}" presName="rootComposit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0B0425EC-7FF4-4708-A88A-CFD712EB7C6C}" type="pres">
      <dgm:prSet presAssocID="{5A7D2312-6F8F-4508-84A5-A5ED2D3C9750}" presName="rootText" presStyleLbl="node2" presStyleIdx="1" presStyleCnt="3">
        <dgm:presLayoutVars>
          <dgm:chPref val="3"/>
        </dgm:presLayoutVars>
      </dgm:prSet>
      <dgm:spPr/>
    </dgm:pt>
    <dgm:pt modelId="{2B04A8EF-7B40-4128-91EB-3A6DAAD818F3}" type="pres">
      <dgm:prSet presAssocID="{5A7D2312-6F8F-4508-84A5-A5ED2D3C9750}" presName="rootConnector" presStyleLbl="node2" presStyleIdx="1" presStyleCnt="3"/>
      <dgm:spPr/>
    </dgm:pt>
    <dgm:pt modelId="{0C80E1D0-6F07-4FF2-ADC5-58036A12D6B6}" type="pres">
      <dgm:prSet presAssocID="{5A7D2312-6F8F-4508-84A5-A5ED2D3C9750}" presName="hierChild4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D4D61FAE-B54E-49CC-9A2A-3EB56DA1033C}" type="pres">
      <dgm:prSet presAssocID="{5A7D2312-6F8F-4508-84A5-A5ED2D3C9750}" presName="hierChild5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00A28A08-F3B7-482B-A7F0-4137D5B968B2}" type="pres">
      <dgm:prSet presAssocID="{2C658BEC-C7CB-4463-9235-EF2263A66618}" presName="Name50" presStyleLbl="parChTrans1D2" presStyleIdx="2" presStyleCnt="3"/>
      <dgm:spPr/>
    </dgm:pt>
    <dgm:pt modelId="{B50913AE-3E26-424E-9C63-C3490899B5C1}" type="pres">
      <dgm:prSet presAssocID="{7F449144-D9FE-40E8-B5DC-12FFFB2E4067}" presName="hierRoot2" presStyleCnt="0">
        <dgm:presLayoutVars>
          <dgm:hierBranch val="init"/>
        </dgm:presLayoutVars>
      </dgm:prSet>
      <dgm:spPr>
        <a:scene3d>
          <a:camera prst="orthographicFront"/>
          <a:lightRig rig="threePt" dir="t"/>
        </a:scene3d>
        <a:sp3d>
          <a:bevelT/>
        </a:sp3d>
      </dgm:spPr>
    </dgm:pt>
    <dgm:pt modelId="{950CF157-FDE3-4644-BB80-90B8A98C223F}" type="pres">
      <dgm:prSet presAssocID="{7F449144-D9FE-40E8-B5DC-12FFFB2E4067}" presName="rootComposit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167A9675-E59D-43DF-B4B5-249B23E39DB1}" type="pres">
      <dgm:prSet presAssocID="{7F449144-D9FE-40E8-B5DC-12FFFB2E4067}" presName="rootText" presStyleLbl="node2" presStyleIdx="2" presStyleCnt="3">
        <dgm:presLayoutVars>
          <dgm:chPref val="3"/>
        </dgm:presLayoutVars>
      </dgm:prSet>
      <dgm:spPr/>
    </dgm:pt>
    <dgm:pt modelId="{83D65EEA-BBCF-49DB-BF44-669B1239F58F}" type="pres">
      <dgm:prSet presAssocID="{7F449144-D9FE-40E8-B5DC-12FFFB2E4067}" presName="rootConnector" presStyleLbl="node2" presStyleIdx="2" presStyleCnt="3"/>
      <dgm:spPr/>
    </dgm:pt>
    <dgm:pt modelId="{D7EFA24F-6D6D-43CC-A6FF-A0EA0D47DF1E}" type="pres">
      <dgm:prSet presAssocID="{7F449144-D9FE-40E8-B5DC-12FFFB2E4067}" presName="hierChild4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BD4BEF1B-77E6-4ED7-9023-D0279ADE3E38}" type="pres">
      <dgm:prSet presAssocID="{7F449144-D9FE-40E8-B5DC-12FFFB2E4067}" presName="hierChild5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47950D3D-24ED-44A5-8EF3-BE55A9895D8E}" type="pres">
      <dgm:prSet presAssocID="{8DDF37BE-31F7-4A93-8913-F6E6DAE6DAD8}" presName="hierChild3" presStyleCnt="0"/>
      <dgm:spPr>
        <a:scene3d>
          <a:camera prst="orthographicFront"/>
          <a:lightRig rig="threePt" dir="t"/>
        </a:scene3d>
        <a:sp3d>
          <a:bevelT/>
        </a:sp3d>
      </dgm:spPr>
    </dgm:pt>
  </dgm:ptLst>
  <dgm:cxnLst>
    <dgm:cxn modelId="{5236A60F-FC06-4DAD-8B55-58BDA1128726}" type="presOf" srcId="{FA07D239-C068-4330-8F4F-C7D2298A7F29}" destId="{10DAC116-4CA8-4D54-827D-5EA90E21ACE4}" srcOrd="0" destOrd="0" presId="urn:microsoft.com/office/officeart/2005/8/layout/orgChart1"/>
    <dgm:cxn modelId="{FCC7B3AF-6AE7-462F-B663-FA1F8402FEA2}" srcId="{243E171A-589E-441C-AD1E-E45E945A51D6}" destId="{8DDF37BE-31F7-4A93-8913-F6E6DAE6DAD8}" srcOrd="0" destOrd="0" parTransId="{BC7F2E54-B84E-431E-BB4D-749D56775BE6}" sibTransId="{AF5A8D55-7E3C-4838-98B3-86BDE779A337}"/>
    <dgm:cxn modelId="{DD5A1E2D-A948-4AC0-A8FF-F3AD106C4E4F}" type="presOf" srcId="{8DDF37BE-31F7-4A93-8913-F6E6DAE6DAD8}" destId="{7AFD6FFE-CC0E-45BF-9818-B323BE9F8216}" srcOrd="1" destOrd="0" presId="urn:microsoft.com/office/officeart/2005/8/layout/orgChart1"/>
    <dgm:cxn modelId="{57320CC1-92A6-41B7-8976-F55A92FBAE91}" type="presOf" srcId="{B3A918DB-F74F-4D30-BE7D-587B4FA01179}" destId="{BF1C135D-10C8-4DDD-99C5-664BB89A3677}" srcOrd="0" destOrd="0" presId="urn:microsoft.com/office/officeart/2005/8/layout/orgChart1"/>
    <dgm:cxn modelId="{B57818C6-BEED-4F45-8375-4B361CAAA12A}" type="presOf" srcId="{7F449144-D9FE-40E8-B5DC-12FFFB2E4067}" destId="{167A9675-E59D-43DF-B4B5-249B23E39DB1}" srcOrd="0" destOrd="0" presId="urn:microsoft.com/office/officeart/2005/8/layout/orgChart1"/>
    <dgm:cxn modelId="{72840996-A524-4A98-8950-DD146E017BA7}" type="presOf" srcId="{5A7D2312-6F8F-4508-84A5-A5ED2D3C9750}" destId="{2B04A8EF-7B40-4128-91EB-3A6DAAD818F3}" srcOrd="1" destOrd="0" presId="urn:microsoft.com/office/officeart/2005/8/layout/orgChart1"/>
    <dgm:cxn modelId="{1D6FA166-741A-4D10-A203-5A893663F284}" type="presOf" srcId="{2C658BEC-C7CB-4463-9235-EF2263A66618}" destId="{00A28A08-F3B7-482B-A7F0-4137D5B968B2}" srcOrd="0" destOrd="0" presId="urn:microsoft.com/office/officeart/2005/8/layout/orgChart1"/>
    <dgm:cxn modelId="{ABB9B93A-129C-4F47-978D-66D571AF7193}" type="presOf" srcId="{5A7D2312-6F8F-4508-84A5-A5ED2D3C9750}" destId="{0B0425EC-7FF4-4708-A88A-CFD712EB7C6C}" srcOrd="0" destOrd="0" presId="urn:microsoft.com/office/officeart/2005/8/layout/orgChart1"/>
    <dgm:cxn modelId="{CAB5333F-858E-487E-9DF6-5E7922A1343E}" srcId="{8DDF37BE-31F7-4A93-8913-F6E6DAE6DAD8}" destId="{5A7D2312-6F8F-4508-84A5-A5ED2D3C9750}" srcOrd="1" destOrd="0" parTransId="{B3A918DB-F74F-4D30-BE7D-587B4FA01179}" sibTransId="{BCDDD81C-6F25-49D3-81DC-16321E48757C}"/>
    <dgm:cxn modelId="{F41CB5A6-807E-4C9E-9B1C-C7461250697D}" srcId="{8DDF37BE-31F7-4A93-8913-F6E6DAE6DAD8}" destId="{A4517D63-826D-4026-9FFF-08890434F275}" srcOrd="0" destOrd="0" parTransId="{FA07D239-C068-4330-8F4F-C7D2298A7F29}" sibTransId="{62982EA0-D798-452F-92A1-741530290B9A}"/>
    <dgm:cxn modelId="{6BCE051A-B6D8-4B0F-ABCE-B1F578637FBE}" type="presOf" srcId="{A4517D63-826D-4026-9FFF-08890434F275}" destId="{5C0B1316-9617-4D47-A40B-1A3B4E472EF8}" srcOrd="0" destOrd="0" presId="urn:microsoft.com/office/officeart/2005/8/layout/orgChart1"/>
    <dgm:cxn modelId="{1E69920D-EAF9-44E3-8327-841E487DB716}" type="presOf" srcId="{243E171A-589E-441C-AD1E-E45E945A51D6}" destId="{90B3F8E2-FC4C-4E7D-AD88-07CFDB0B20E3}" srcOrd="0" destOrd="0" presId="urn:microsoft.com/office/officeart/2005/8/layout/orgChart1"/>
    <dgm:cxn modelId="{B2CFD56D-267D-43C1-A6FE-EE3BB6CCAE5C}" srcId="{8DDF37BE-31F7-4A93-8913-F6E6DAE6DAD8}" destId="{7F449144-D9FE-40E8-B5DC-12FFFB2E4067}" srcOrd="2" destOrd="0" parTransId="{2C658BEC-C7CB-4463-9235-EF2263A66618}" sibTransId="{B5EDD9AE-72B7-46C1-A924-3CE4D10D447D}"/>
    <dgm:cxn modelId="{D5422B40-921E-4312-98D6-2F76B557BB80}" type="presOf" srcId="{8DDF37BE-31F7-4A93-8913-F6E6DAE6DAD8}" destId="{061D9D22-36B7-4370-81A0-B1CC942BB251}" srcOrd="0" destOrd="0" presId="urn:microsoft.com/office/officeart/2005/8/layout/orgChart1"/>
    <dgm:cxn modelId="{7F359260-69DB-4920-908B-A6246F9E2D68}" type="presOf" srcId="{A4517D63-826D-4026-9FFF-08890434F275}" destId="{B537ACF1-9FB1-41A1-8D44-2B839E5FB8CA}" srcOrd="1" destOrd="0" presId="urn:microsoft.com/office/officeart/2005/8/layout/orgChart1"/>
    <dgm:cxn modelId="{33EA2EFD-982E-426C-AC80-22BFBBB65B74}" type="presOf" srcId="{7F449144-D9FE-40E8-B5DC-12FFFB2E4067}" destId="{83D65EEA-BBCF-49DB-BF44-669B1239F58F}" srcOrd="1" destOrd="0" presId="urn:microsoft.com/office/officeart/2005/8/layout/orgChart1"/>
    <dgm:cxn modelId="{F0263DD5-F61D-4E80-ABDC-76789D062218}" type="presParOf" srcId="{90B3F8E2-FC4C-4E7D-AD88-07CFDB0B20E3}" destId="{2265462B-5574-4D67-A68E-D4054CBB8C4E}" srcOrd="0" destOrd="0" presId="urn:microsoft.com/office/officeart/2005/8/layout/orgChart1"/>
    <dgm:cxn modelId="{F1BCAC4C-A922-4621-AD45-08891D9A3B3F}" type="presParOf" srcId="{2265462B-5574-4D67-A68E-D4054CBB8C4E}" destId="{BB449306-02FA-4FB3-B83F-44C3653938A1}" srcOrd="0" destOrd="0" presId="urn:microsoft.com/office/officeart/2005/8/layout/orgChart1"/>
    <dgm:cxn modelId="{6CBB5D2E-8D9D-4FFB-80B7-3AF2D3C24FD9}" type="presParOf" srcId="{BB449306-02FA-4FB3-B83F-44C3653938A1}" destId="{061D9D22-36B7-4370-81A0-B1CC942BB251}" srcOrd="0" destOrd="0" presId="urn:microsoft.com/office/officeart/2005/8/layout/orgChart1"/>
    <dgm:cxn modelId="{888DA84D-6410-4AC9-95EB-A9F36A823730}" type="presParOf" srcId="{BB449306-02FA-4FB3-B83F-44C3653938A1}" destId="{7AFD6FFE-CC0E-45BF-9818-B323BE9F8216}" srcOrd="1" destOrd="0" presId="urn:microsoft.com/office/officeart/2005/8/layout/orgChart1"/>
    <dgm:cxn modelId="{DA9C2570-3E22-4B8C-912C-986701A004B7}" type="presParOf" srcId="{2265462B-5574-4D67-A68E-D4054CBB8C4E}" destId="{2A4D660C-4DA9-4869-A40B-ED16AF00BB0B}" srcOrd="1" destOrd="0" presId="urn:microsoft.com/office/officeart/2005/8/layout/orgChart1"/>
    <dgm:cxn modelId="{5EC021AD-F780-43F2-9D6B-91B0AF03DD77}" type="presParOf" srcId="{2A4D660C-4DA9-4869-A40B-ED16AF00BB0B}" destId="{10DAC116-4CA8-4D54-827D-5EA90E21ACE4}" srcOrd="0" destOrd="0" presId="urn:microsoft.com/office/officeart/2005/8/layout/orgChart1"/>
    <dgm:cxn modelId="{1B7305DD-1E39-4DF0-BD64-A13A48D1E61B}" type="presParOf" srcId="{2A4D660C-4DA9-4869-A40B-ED16AF00BB0B}" destId="{585ECF17-0D77-446B-ADF4-A60C9E3A4955}" srcOrd="1" destOrd="0" presId="urn:microsoft.com/office/officeart/2005/8/layout/orgChart1"/>
    <dgm:cxn modelId="{7AEDBDAF-3114-4185-AA32-24DFC1D123D0}" type="presParOf" srcId="{585ECF17-0D77-446B-ADF4-A60C9E3A4955}" destId="{8794BA2A-D8BC-4066-A870-B5CA6193CDDC}" srcOrd="0" destOrd="0" presId="urn:microsoft.com/office/officeart/2005/8/layout/orgChart1"/>
    <dgm:cxn modelId="{9E939F55-A4B5-427F-B586-C6B52A9E024E}" type="presParOf" srcId="{8794BA2A-D8BC-4066-A870-B5CA6193CDDC}" destId="{5C0B1316-9617-4D47-A40B-1A3B4E472EF8}" srcOrd="0" destOrd="0" presId="urn:microsoft.com/office/officeart/2005/8/layout/orgChart1"/>
    <dgm:cxn modelId="{D94E3D61-9E66-4E17-980C-9B28F42E4929}" type="presParOf" srcId="{8794BA2A-D8BC-4066-A870-B5CA6193CDDC}" destId="{B537ACF1-9FB1-41A1-8D44-2B839E5FB8CA}" srcOrd="1" destOrd="0" presId="urn:microsoft.com/office/officeart/2005/8/layout/orgChart1"/>
    <dgm:cxn modelId="{CDEBEEDE-5C2A-4B52-9D8C-1BC8858CA9D8}" type="presParOf" srcId="{585ECF17-0D77-446B-ADF4-A60C9E3A4955}" destId="{FFF80F5C-F9FE-401A-9BEC-DF68FB955F9D}" srcOrd="1" destOrd="0" presId="urn:microsoft.com/office/officeart/2005/8/layout/orgChart1"/>
    <dgm:cxn modelId="{B57BA7A1-0006-43BC-BA21-6E8983925D28}" type="presParOf" srcId="{585ECF17-0D77-446B-ADF4-A60C9E3A4955}" destId="{E959F4F7-E2B4-4750-9163-1FB739BD48FF}" srcOrd="2" destOrd="0" presId="urn:microsoft.com/office/officeart/2005/8/layout/orgChart1"/>
    <dgm:cxn modelId="{97A348D8-7C47-4DD8-960E-7577C43C0F0F}" type="presParOf" srcId="{2A4D660C-4DA9-4869-A40B-ED16AF00BB0B}" destId="{BF1C135D-10C8-4DDD-99C5-664BB89A3677}" srcOrd="2" destOrd="0" presId="urn:microsoft.com/office/officeart/2005/8/layout/orgChart1"/>
    <dgm:cxn modelId="{3C082E58-3534-4425-BADC-6DF3997EF44A}" type="presParOf" srcId="{2A4D660C-4DA9-4869-A40B-ED16AF00BB0B}" destId="{8E252995-CA01-46DE-A603-6583409240F6}" srcOrd="3" destOrd="0" presId="urn:microsoft.com/office/officeart/2005/8/layout/orgChart1"/>
    <dgm:cxn modelId="{3AEB7D4D-7B5D-48A1-BA1F-83E165C8B6D6}" type="presParOf" srcId="{8E252995-CA01-46DE-A603-6583409240F6}" destId="{A5FCA4D8-1523-4774-A068-1EB87C96963B}" srcOrd="0" destOrd="0" presId="urn:microsoft.com/office/officeart/2005/8/layout/orgChart1"/>
    <dgm:cxn modelId="{B4D14D3B-503D-4FC9-9901-A8C8DD2FB104}" type="presParOf" srcId="{A5FCA4D8-1523-4774-A068-1EB87C96963B}" destId="{0B0425EC-7FF4-4708-A88A-CFD712EB7C6C}" srcOrd="0" destOrd="0" presId="urn:microsoft.com/office/officeart/2005/8/layout/orgChart1"/>
    <dgm:cxn modelId="{14A00874-6510-453A-BE23-CA676B493AA4}" type="presParOf" srcId="{A5FCA4D8-1523-4774-A068-1EB87C96963B}" destId="{2B04A8EF-7B40-4128-91EB-3A6DAAD818F3}" srcOrd="1" destOrd="0" presId="urn:microsoft.com/office/officeart/2005/8/layout/orgChart1"/>
    <dgm:cxn modelId="{5BE6B14C-7430-4BB4-A811-B09831CE1393}" type="presParOf" srcId="{8E252995-CA01-46DE-A603-6583409240F6}" destId="{0C80E1D0-6F07-4FF2-ADC5-58036A12D6B6}" srcOrd="1" destOrd="0" presId="urn:microsoft.com/office/officeart/2005/8/layout/orgChart1"/>
    <dgm:cxn modelId="{9372CDE5-5DB6-4BF8-914A-B00EB545DB34}" type="presParOf" srcId="{8E252995-CA01-46DE-A603-6583409240F6}" destId="{D4D61FAE-B54E-49CC-9A2A-3EB56DA1033C}" srcOrd="2" destOrd="0" presId="urn:microsoft.com/office/officeart/2005/8/layout/orgChart1"/>
    <dgm:cxn modelId="{AD2549C0-AC04-45A5-9265-3FE9F2D47FAC}" type="presParOf" srcId="{2A4D660C-4DA9-4869-A40B-ED16AF00BB0B}" destId="{00A28A08-F3B7-482B-A7F0-4137D5B968B2}" srcOrd="4" destOrd="0" presId="urn:microsoft.com/office/officeart/2005/8/layout/orgChart1"/>
    <dgm:cxn modelId="{D58FDF71-A4CD-4DC4-8B2F-C9612464F6DE}" type="presParOf" srcId="{2A4D660C-4DA9-4869-A40B-ED16AF00BB0B}" destId="{B50913AE-3E26-424E-9C63-C3490899B5C1}" srcOrd="5" destOrd="0" presId="urn:microsoft.com/office/officeart/2005/8/layout/orgChart1"/>
    <dgm:cxn modelId="{0B0973A4-6C6C-4D80-999A-48065F88399D}" type="presParOf" srcId="{B50913AE-3E26-424E-9C63-C3490899B5C1}" destId="{950CF157-FDE3-4644-BB80-90B8A98C223F}" srcOrd="0" destOrd="0" presId="urn:microsoft.com/office/officeart/2005/8/layout/orgChart1"/>
    <dgm:cxn modelId="{09941168-1CCF-40F3-9CC7-CD4551C3A299}" type="presParOf" srcId="{950CF157-FDE3-4644-BB80-90B8A98C223F}" destId="{167A9675-E59D-43DF-B4B5-249B23E39DB1}" srcOrd="0" destOrd="0" presId="urn:microsoft.com/office/officeart/2005/8/layout/orgChart1"/>
    <dgm:cxn modelId="{E25FED98-7398-4C7D-A798-18A3C6CC3E88}" type="presParOf" srcId="{950CF157-FDE3-4644-BB80-90B8A98C223F}" destId="{83D65EEA-BBCF-49DB-BF44-669B1239F58F}" srcOrd="1" destOrd="0" presId="urn:microsoft.com/office/officeart/2005/8/layout/orgChart1"/>
    <dgm:cxn modelId="{20AC7689-8DBD-4AFF-8C5D-57E3D14D13D8}" type="presParOf" srcId="{B50913AE-3E26-424E-9C63-C3490899B5C1}" destId="{D7EFA24F-6D6D-43CC-A6FF-A0EA0D47DF1E}" srcOrd="1" destOrd="0" presId="urn:microsoft.com/office/officeart/2005/8/layout/orgChart1"/>
    <dgm:cxn modelId="{B8EB4B5D-E696-4614-807C-CF68DFD09165}" type="presParOf" srcId="{B50913AE-3E26-424E-9C63-C3490899B5C1}" destId="{BD4BEF1B-77E6-4ED7-9023-D0279ADE3E38}" srcOrd="2" destOrd="0" presId="urn:microsoft.com/office/officeart/2005/8/layout/orgChart1"/>
    <dgm:cxn modelId="{755BD9F8-1205-4FED-BC8B-13FE6CD27C27}" type="presParOf" srcId="{2265462B-5574-4D67-A68E-D4054CBB8C4E}" destId="{47950D3D-24ED-44A5-8EF3-BE55A9895D8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A28A08-F3B7-482B-A7F0-4137D5B968B2}">
      <dsp:nvSpPr>
        <dsp:cNvPr id="0" name=""/>
        <dsp:cNvSpPr/>
      </dsp:nvSpPr>
      <dsp:spPr>
        <a:xfrm>
          <a:off x="2723098" y="893732"/>
          <a:ext cx="267296" cy="33501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0117"/>
              </a:lnTo>
              <a:lnTo>
                <a:pt x="267296" y="3350117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1C135D-10C8-4DDD-99C5-664BB89A3677}">
      <dsp:nvSpPr>
        <dsp:cNvPr id="0" name=""/>
        <dsp:cNvSpPr/>
      </dsp:nvSpPr>
      <dsp:spPr>
        <a:xfrm>
          <a:off x="2723098" y="893732"/>
          <a:ext cx="267296" cy="2084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4913"/>
              </a:lnTo>
              <a:lnTo>
                <a:pt x="267296" y="20849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DAC116-4CA8-4D54-827D-5EA90E21ACE4}">
      <dsp:nvSpPr>
        <dsp:cNvPr id="0" name=""/>
        <dsp:cNvSpPr/>
      </dsp:nvSpPr>
      <dsp:spPr>
        <a:xfrm>
          <a:off x="2723098" y="893732"/>
          <a:ext cx="267296" cy="819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9709"/>
              </a:lnTo>
              <a:lnTo>
                <a:pt x="267296" y="819709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1D9D22-36B7-4370-81A0-B1CC942BB251}">
      <dsp:nvSpPr>
        <dsp:cNvPr id="0" name=""/>
        <dsp:cNvSpPr/>
      </dsp:nvSpPr>
      <dsp:spPr>
        <a:xfrm>
          <a:off x="2544900" y="2743"/>
          <a:ext cx="1781977" cy="890988"/>
        </a:xfrm>
        <a:prstGeom prst="rect">
          <a:avLst/>
        </a:prstGeom>
        <a:solidFill>
          <a:schemeClr val="accent1">
            <a:lumMod val="75000"/>
          </a:schemeClr>
        </a:solidFill>
        <a:ln w="31750" cap="flat" cmpd="sng" algn="ctr">
          <a:solidFill>
            <a:schemeClr val="accent4">
              <a:lumMod val="60000"/>
              <a:lumOff val="4000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FF00"/>
              </a:solidFill>
            </a:rPr>
            <a:t>Types of Regional Cuisines</a:t>
          </a:r>
          <a:endParaRPr lang="en-US" sz="2000" b="1" kern="1200" dirty="0">
            <a:solidFill>
              <a:srgbClr val="FFFF00"/>
            </a:solidFill>
          </a:endParaRPr>
        </a:p>
      </dsp:txBody>
      <dsp:txXfrm>
        <a:off x="2544900" y="2743"/>
        <a:ext cx="1781977" cy="890988"/>
      </dsp:txXfrm>
    </dsp:sp>
    <dsp:sp modelId="{5C0B1316-9617-4D47-A40B-1A3B4E472EF8}">
      <dsp:nvSpPr>
        <dsp:cNvPr id="0" name=""/>
        <dsp:cNvSpPr/>
      </dsp:nvSpPr>
      <dsp:spPr>
        <a:xfrm>
          <a:off x="2990394" y="1267947"/>
          <a:ext cx="1781977" cy="890988"/>
        </a:xfrm>
        <a:prstGeom prst="rect">
          <a:avLst/>
        </a:prstGeom>
        <a:solidFill>
          <a:schemeClr val="accent1">
            <a:lumMod val="75000"/>
          </a:schemeClr>
        </a:solidFill>
        <a:ln w="31750" cap="flat" cmpd="sng" algn="ctr">
          <a:solidFill>
            <a:schemeClr val="accent4">
              <a:lumMod val="60000"/>
              <a:lumOff val="4000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FF00"/>
              </a:solidFill>
            </a:rPr>
            <a:t>Asian</a:t>
          </a:r>
          <a:endParaRPr lang="en-US" sz="2000" b="1" kern="1200" dirty="0">
            <a:solidFill>
              <a:srgbClr val="FFFF00"/>
            </a:solidFill>
          </a:endParaRPr>
        </a:p>
      </dsp:txBody>
      <dsp:txXfrm>
        <a:off x="2990394" y="1267947"/>
        <a:ext cx="1781977" cy="890988"/>
      </dsp:txXfrm>
    </dsp:sp>
    <dsp:sp modelId="{0B0425EC-7FF4-4708-A88A-CFD712EB7C6C}">
      <dsp:nvSpPr>
        <dsp:cNvPr id="0" name=""/>
        <dsp:cNvSpPr/>
      </dsp:nvSpPr>
      <dsp:spPr>
        <a:xfrm>
          <a:off x="2990394" y="2533151"/>
          <a:ext cx="1781977" cy="890988"/>
        </a:xfrm>
        <a:prstGeom prst="rect">
          <a:avLst/>
        </a:prstGeom>
        <a:solidFill>
          <a:schemeClr val="accent1">
            <a:lumMod val="75000"/>
          </a:schemeClr>
        </a:solidFill>
        <a:ln w="31750" cap="flat" cmpd="sng" algn="ctr">
          <a:solidFill>
            <a:schemeClr val="accent4">
              <a:lumMod val="60000"/>
              <a:lumOff val="4000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FF00"/>
              </a:solidFill>
            </a:rPr>
            <a:t>European</a:t>
          </a:r>
          <a:endParaRPr lang="en-US" sz="2000" b="1" kern="1200" dirty="0">
            <a:solidFill>
              <a:srgbClr val="FFFF00"/>
            </a:solidFill>
          </a:endParaRPr>
        </a:p>
      </dsp:txBody>
      <dsp:txXfrm>
        <a:off x="2990394" y="2533151"/>
        <a:ext cx="1781977" cy="890988"/>
      </dsp:txXfrm>
    </dsp:sp>
    <dsp:sp modelId="{167A9675-E59D-43DF-B4B5-249B23E39DB1}">
      <dsp:nvSpPr>
        <dsp:cNvPr id="0" name=""/>
        <dsp:cNvSpPr/>
      </dsp:nvSpPr>
      <dsp:spPr>
        <a:xfrm>
          <a:off x="2990394" y="3798355"/>
          <a:ext cx="1781977" cy="890988"/>
        </a:xfrm>
        <a:prstGeom prst="rect">
          <a:avLst/>
        </a:prstGeom>
        <a:solidFill>
          <a:schemeClr val="accent1">
            <a:lumMod val="75000"/>
          </a:schemeClr>
        </a:solidFill>
        <a:ln w="31750" cap="flat" cmpd="sng" algn="ctr">
          <a:solidFill>
            <a:schemeClr val="accent4">
              <a:lumMod val="60000"/>
              <a:lumOff val="4000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FF00"/>
              </a:solidFill>
            </a:rPr>
            <a:t>Oceanic</a:t>
          </a:r>
          <a:endParaRPr lang="en-US" sz="2000" b="1" kern="1200" dirty="0">
            <a:solidFill>
              <a:srgbClr val="FFFF00"/>
            </a:solidFill>
          </a:endParaRPr>
        </a:p>
      </dsp:txBody>
      <dsp:txXfrm>
        <a:off x="2990394" y="3798355"/>
        <a:ext cx="1781977" cy="8909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CB093-DFE0-459B-A4A4-8F6A3E09DE9E}" type="datetimeFigureOut">
              <a:rPr lang="en-SG" smtClean="0"/>
              <a:t>12/6/2019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BBB1E3-C2DD-4AC1-8862-4738569D481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6882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3C7888E-C3EE-4898-9F07-DAD4596F4C41}" type="datetime1">
              <a:rPr lang="en-SG" smtClean="0"/>
              <a:t>12/6/2019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9F56-5976-473C-9D68-A90FF485E72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26184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160CF90-188C-4F35-B8CC-21F9E61E7244}" type="datetime1">
              <a:rPr lang="en-SG" smtClean="0"/>
              <a:t>12/6/2019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9F56-5976-473C-9D68-A90FF485E72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82974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BD4CD29-865F-4F0B-8B2F-56C6AB251CA0}" type="datetime1">
              <a:rPr lang="en-SG" smtClean="0"/>
              <a:t>12/6/2019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9F56-5976-473C-9D68-A90FF485E72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71152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03F304-A5B3-4DDB-9BC3-1EDD01B5F97A}" type="datetime1">
              <a:rPr lang="en-SG" smtClean="0"/>
              <a:t>12/6/2019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9F56-5976-473C-9D68-A90FF485E72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2483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635A42-DC6A-43B6-8155-D54205D27473}" type="datetime1">
              <a:rPr lang="en-SG" smtClean="0"/>
              <a:t>12/6/2019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9F56-5976-473C-9D68-A90FF485E72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9022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0690F2-8E0B-42BC-846F-C1681BD06DD7}" type="datetime1">
              <a:rPr lang="en-SG" smtClean="0"/>
              <a:t>12/6/2019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9F56-5976-473C-9D68-A90FF485E72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120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22A18F-D95F-4B1A-9299-9642E48F36FD}" type="datetime1">
              <a:rPr lang="en-SG" smtClean="0"/>
              <a:t>12/6/2019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9F56-5976-473C-9D68-A90FF485E72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37255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DB3442-31C4-43A9-B2D1-704BE83506F3}" type="datetime1">
              <a:rPr lang="en-SG" smtClean="0"/>
              <a:t>12/6/2019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9F56-5976-473C-9D68-A90FF485E72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16775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50134-5634-40E6-9C7B-D4E46FB62803}" type="datetime1">
              <a:rPr lang="en-SG" smtClean="0"/>
              <a:t>12/6/2019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9F56-5976-473C-9D68-A90FF485E72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8307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A0C3C31-66DB-4AA9-8B01-A1193860A344}" type="datetime1">
              <a:rPr lang="en-SG" smtClean="0"/>
              <a:t>12/6/2019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9F56-5976-473C-9D68-A90FF485E72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58779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2F86E7-54D5-43DF-AB31-118D59D5CE75}" type="datetime1">
              <a:rPr lang="en-SG" smtClean="0"/>
              <a:t>12/6/2019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9F56-5976-473C-9D68-A90FF485E72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17921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97942" y="6356350"/>
            <a:ext cx="46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E2E09F56-5976-473C-9D68-A90FF485E725}" type="slidenum">
              <a:rPr lang="en-SG" smtClean="0"/>
              <a:pPr/>
              <a:t>‹#›</a:t>
            </a:fld>
            <a:endParaRPr lang="en-SG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586204"/>
            <a:ext cx="12192000" cy="0"/>
          </a:xfrm>
          <a:prstGeom prst="line">
            <a:avLst/>
          </a:prstGeom>
          <a:ln w="349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24" y="299260"/>
            <a:ext cx="2413459" cy="1641507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3015282" y="467211"/>
            <a:ext cx="91767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TYPES</a:t>
            </a:r>
            <a:r>
              <a:rPr lang="en-US" sz="4800" b="1" baseline="0" dirty="0" smtClean="0"/>
              <a:t> OF REGIONAL CUISINES</a:t>
            </a:r>
            <a:endParaRPr lang="en-SG" sz="4800" b="1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855730" y="6141390"/>
            <a:ext cx="1742212" cy="580085"/>
            <a:chOff x="7793674" y="5499930"/>
            <a:chExt cx="3127248" cy="104241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1" name="Action Button: Back or Previous 10">
              <a:hlinkClick r:id="" action="ppaction://hlinkshowjump?jump=previousslide" highlightClick="1"/>
            </p:cNvPr>
            <p:cNvSpPr/>
            <p:nvPr userDrawn="1"/>
          </p:nvSpPr>
          <p:spPr>
            <a:xfrm>
              <a:off x="7793674" y="5499930"/>
              <a:ext cx="1042416" cy="1042416"/>
            </a:xfrm>
            <a:prstGeom prst="actionButtonBackPrevious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" name="Action Button: Home 11">
              <a:hlinkClick r:id="" action="ppaction://hlinkshowjump?jump=firstslide" highlightClick="1"/>
            </p:cNvPr>
            <p:cNvSpPr/>
            <p:nvPr userDrawn="1"/>
          </p:nvSpPr>
          <p:spPr>
            <a:xfrm>
              <a:off x="8836090" y="5499930"/>
              <a:ext cx="1042416" cy="1042416"/>
            </a:xfrm>
            <a:prstGeom prst="actionButtonHom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3" name="Action Button: Forward or Next 12">
              <a:hlinkClick r:id="" action="ppaction://hlinkshowjump?jump=nextslide" highlightClick="1"/>
            </p:cNvPr>
            <p:cNvSpPr/>
            <p:nvPr userDrawn="1"/>
          </p:nvSpPr>
          <p:spPr>
            <a:xfrm>
              <a:off x="9878506" y="5499930"/>
              <a:ext cx="1042416" cy="1042416"/>
            </a:xfrm>
            <a:prstGeom prst="actionButtonForwardNex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290850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en.wikipedia.org/wiki/List_of_Asian_cuisines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en.wikipedia.org/wiki/List_of_European_cuisin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9F56-5976-473C-9D68-A90FF485E725}" type="slidenum">
              <a:rPr lang="en-SG" smtClean="0"/>
              <a:t>1</a:t>
            </a:fld>
            <a:endParaRPr lang="en-SG"/>
          </a:p>
        </p:txBody>
      </p:sp>
      <p:sp>
        <p:nvSpPr>
          <p:cNvPr id="5" name="TextBox 4"/>
          <p:cNvSpPr txBox="1"/>
          <p:nvPr/>
        </p:nvSpPr>
        <p:spPr>
          <a:xfrm>
            <a:off x="531723" y="2563820"/>
            <a:ext cx="47219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Regional Cuisines are based upon national, state or local regions. </a:t>
            </a:r>
          </a:p>
          <a:p>
            <a:endParaRPr lang="en-US" dirty="0"/>
          </a:p>
          <a:p>
            <a:r>
              <a:rPr lang="en-US" dirty="0" smtClean="0"/>
              <a:t>Regional Cuisines may vary based upon food availability and trade, varying </a:t>
            </a:r>
            <a:r>
              <a:rPr lang="en-US" dirty="0" err="1" smtClean="0"/>
              <a:t>cliamtes</a:t>
            </a:r>
            <a:r>
              <a:rPr lang="en-US" dirty="0" smtClean="0"/>
              <a:t>, cooking traditions and practices, and cultural differences.</a:t>
            </a:r>
          </a:p>
          <a:p>
            <a:endParaRPr lang="en-US" dirty="0"/>
          </a:p>
          <a:p>
            <a:r>
              <a:rPr lang="en-US" dirty="0" smtClean="0"/>
              <a:t>Click on the links beside to navigate and understand more about different regional cuisines around the world.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51583739"/>
              </p:ext>
            </p:extLst>
          </p:nvPr>
        </p:nvGraphicFramePr>
        <p:xfrm>
          <a:off x="4168710" y="1959429"/>
          <a:ext cx="7317273" cy="46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2876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9F56-5976-473C-9D68-A90FF485E725}" type="slidenum">
              <a:rPr lang="en-SG" smtClean="0"/>
              <a:t>2</a:t>
            </a:fld>
            <a:endParaRPr lang="en-SG"/>
          </a:p>
        </p:txBody>
      </p:sp>
      <p:sp>
        <p:nvSpPr>
          <p:cNvPr id="5" name="TextBox 4"/>
          <p:cNvSpPr txBox="1"/>
          <p:nvPr/>
        </p:nvSpPr>
        <p:spPr>
          <a:xfrm>
            <a:off x="531723" y="2563820"/>
            <a:ext cx="472192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Asian Cuisines</a:t>
            </a:r>
          </a:p>
          <a:p>
            <a:endParaRPr lang="en-US" dirty="0"/>
          </a:p>
          <a:p>
            <a:r>
              <a:rPr lang="en-US" dirty="0" smtClean="0"/>
              <a:t>Asia, being the largest and most populous continent, has many great cuisines. </a:t>
            </a:r>
          </a:p>
          <a:p>
            <a:endParaRPr lang="en-US" dirty="0"/>
          </a:p>
          <a:p>
            <a:r>
              <a:rPr lang="en-US" dirty="0" smtClean="0"/>
              <a:t>Asian Cuisines are generally classified under the following areas; Central Asian, east Asia, South Asian, Southeast Asian and West Asian.</a:t>
            </a:r>
          </a:p>
          <a:p>
            <a:endParaRPr lang="en-US" dirty="0"/>
          </a:p>
          <a:p>
            <a:r>
              <a:rPr lang="en-US" dirty="0" smtClean="0"/>
              <a:t>For more information about the different Asian Cuisines, click on the </a:t>
            </a:r>
            <a:r>
              <a:rPr lang="en-US" dirty="0" smtClean="0">
                <a:hlinkClick r:id="rId2"/>
              </a:rPr>
              <a:t>WEB LINK</a:t>
            </a:r>
            <a:r>
              <a:rPr lang="en-US" dirty="0" smtClean="0"/>
              <a:t>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9388" y="1839004"/>
            <a:ext cx="2619375" cy="1743075"/>
          </a:xfrm>
          <a:prstGeom prst="rect">
            <a:avLst/>
          </a:prstGeom>
          <a:ln w="63500">
            <a:solidFill>
              <a:schemeClr val="accent4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950" y="3944351"/>
            <a:ext cx="2143125" cy="2143125"/>
          </a:xfrm>
          <a:prstGeom prst="rect">
            <a:avLst/>
          </a:prstGeom>
          <a:ln w="63500">
            <a:solidFill>
              <a:schemeClr val="accent4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2642440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9F56-5976-473C-9D68-A90FF485E725}" type="slidenum">
              <a:rPr lang="en-SG" smtClean="0"/>
              <a:t>3</a:t>
            </a:fld>
            <a:endParaRPr lang="en-SG"/>
          </a:p>
        </p:txBody>
      </p:sp>
      <p:sp>
        <p:nvSpPr>
          <p:cNvPr id="6" name="TextBox 5"/>
          <p:cNvSpPr txBox="1"/>
          <p:nvPr/>
        </p:nvSpPr>
        <p:spPr>
          <a:xfrm>
            <a:off x="531723" y="2563820"/>
            <a:ext cx="47219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European Cuisines</a:t>
            </a:r>
          </a:p>
          <a:p>
            <a:endParaRPr lang="en-US" dirty="0"/>
          </a:p>
          <a:p>
            <a:r>
              <a:rPr lang="en-US" dirty="0" smtClean="0"/>
              <a:t>European Cuisines refers collectively to the cuisines of Europe and other Western countries.</a:t>
            </a:r>
          </a:p>
          <a:p>
            <a:endParaRPr lang="en-US" dirty="0"/>
          </a:p>
          <a:p>
            <a:r>
              <a:rPr lang="en-US" dirty="0" smtClean="0"/>
              <a:t>European Cuisines includes cuisines of Europe, including that of Russia, as well as non-indigenous cuisines of North America, Australasia, Oceania and Latin America, which derive substantial influence from European settlers in those regions.</a:t>
            </a:r>
          </a:p>
          <a:p>
            <a:endParaRPr lang="en-US" dirty="0"/>
          </a:p>
          <a:p>
            <a:r>
              <a:rPr lang="en-US" dirty="0" smtClean="0"/>
              <a:t>For more information about the different Asian Cuisines, click on the </a:t>
            </a:r>
            <a:r>
              <a:rPr lang="en-US" dirty="0" smtClean="0">
                <a:hlinkClick r:id="rId2"/>
              </a:rPr>
              <a:t>WEB LINK</a:t>
            </a:r>
            <a:r>
              <a:rPr lang="en-US" dirty="0" smtClean="0"/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043" y="3079209"/>
            <a:ext cx="2857500" cy="1600200"/>
          </a:xfrm>
          <a:prstGeom prst="rect">
            <a:avLst/>
          </a:prstGeom>
          <a:ln w="63500">
            <a:solidFill>
              <a:schemeClr val="accent4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86753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C000"/>
      </a:hlink>
      <a:folHlink>
        <a:srgbClr val="92D05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190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</cp:revision>
  <dcterms:created xsi:type="dcterms:W3CDTF">2019-06-12T08:15:58Z</dcterms:created>
  <dcterms:modified xsi:type="dcterms:W3CDTF">2019-06-12T08:35:24Z</dcterms:modified>
</cp:coreProperties>
</file>