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48" d="100"/>
          <a:sy n="48" d="100"/>
        </p:scale>
        <p:origin x="36" y="5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9/23/2020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9/23/2020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9/23/2020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9/23/2020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9/23/2020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9/23/2020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9/23/2020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hebeefsite.com/articles/2261/dehorning-of-calves/" TargetMode="External"/><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63097" y="64908"/>
            <a:ext cx="9448800" cy="1149996"/>
          </a:xfrm>
        </p:spPr>
        <p:txBody>
          <a:bodyPr/>
          <a:lstStyle/>
          <a:p>
            <a:r>
              <a:rPr lang="en-US" b="1" dirty="0" smtClean="0">
                <a:solidFill>
                  <a:schemeClr val="tx2"/>
                </a:solidFill>
                <a:latin typeface="Times New Roman" panose="02020603050405020304" pitchFamily="18" charset="0"/>
                <a:cs typeface="Times New Roman" panose="02020603050405020304" pitchFamily="18" charset="0"/>
              </a:rPr>
              <a:t>DEHORNING</a:t>
            </a:r>
            <a:endParaRPr lang="en-US" b="1" dirty="0">
              <a:solidFill>
                <a:schemeClr val="tx2"/>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745957" y="1395663"/>
            <a:ext cx="11117179" cy="3489158"/>
          </a:xfrm>
        </p:spPr>
        <p:txBody>
          <a:bodyPr>
            <a:noAutofit/>
          </a:bodyPr>
          <a:lstStyle/>
          <a:p>
            <a:r>
              <a:rPr 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This process is  the removal of the horns and tissue that produces horns thus preventing the formation of horns, on cattle, sheep, and goat, after the horns have formed. This process is common management practice on dairy farms  as diary cattle are not naturally polled animals. Dehorning of cattle is recommended to be done at an young age in calves as it lowers stress on the calf and animal welfare concerns. Risk involved with older cattle are, death, reduce or loss of productivity such as less milk produced or decreased weight gain.</a:t>
            </a:r>
            <a:endPar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TextBox 3"/>
          <p:cNvSpPr txBox="1"/>
          <p:nvPr/>
        </p:nvSpPr>
        <p:spPr>
          <a:xfrm>
            <a:off x="2999874" y="6396335"/>
            <a:ext cx="9192126"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b="1" dirty="0">
                <a:latin typeface="Times New Roman" panose="02020603050405020304" pitchFamily="18" charset="0"/>
                <a:cs typeface="Times New Roman" panose="02020603050405020304" pitchFamily="18" charset="0"/>
                <a:hlinkClick r:id="rId3"/>
              </a:rPr>
              <a:t>http://www.thebeefsite.com/articles/2261/dehorning-of-calves</a:t>
            </a:r>
            <a:r>
              <a:rPr lang="en-US" sz="2400" b="1" dirty="0" smtClean="0">
                <a:latin typeface="Times New Roman" panose="02020603050405020304" pitchFamily="18" charset="0"/>
                <a:cs typeface="Times New Roman" panose="02020603050405020304" pitchFamily="18" charset="0"/>
                <a:hlinkClick r:id="rId3"/>
              </a:rPr>
              <a:t>/</a:t>
            </a:r>
            <a:r>
              <a:rPr lang="en-US" sz="2400" b="1" dirty="0" smtClean="0">
                <a:latin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368353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TM04033937[[fn=Vapor Trail]]</Template>
  <TotalTime>76</TotalTime>
  <Words>107</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Century Gothic</vt:lpstr>
      <vt:lpstr>Times New Roman</vt:lpstr>
      <vt:lpstr>Vapor Trail</vt:lpstr>
      <vt:lpstr>DEHORNING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DEHORNING</dc:title>
  <dc:creator>stephanie bhagan</dc:creator>
  <cp:lastModifiedBy>stephanie bhagan</cp:lastModifiedBy>
  <cp:revision>6</cp:revision>
  <dcterms:created xsi:type="dcterms:W3CDTF">2020-09-23T23:00:29Z</dcterms:created>
  <dcterms:modified xsi:type="dcterms:W3CDTF">2020-09-24T00:16:57Z</dcterms:modified>
</cp:coreProperties>
</file>