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5FCF-84BC-41BD-8083-6DA2DD8A8A0B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394AD-04AC-4339-ADB3-8BA7E0E5F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9395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5FCF-84BC-41BD-8083-6DA2DD8A8A0B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394AD-04AC-4339-ADB3-8BA7E0E5F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728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5FCF-84BC-41BD-8083-6DA2DD8A8A0B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394AD-04AC-4339-ADB3-8BA7E0E5F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684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5FCF-84BC-41BD-8083-6DA2DD8A8A0B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394AD-04AC-4339-ADB3-8BA7E0E5F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6811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5FCF-84BC-41BD-8083-6DA2DD8A8A0B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394AD-04AC-4339-ADB3-8BA7E0E5F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9255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5FCF-84BC-41BD-8083-6DA2DD8A8A0B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394AD-04AC-4339-ADB3-8BA7E0E5F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017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5FCF-84BC-41BD-8083-6DA2DD8A8A0B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394AD-04AC-4339-ADB3-8BA7E0E5F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494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5FCF-84BC-41BD-8083-6DA2DD8A8A0B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394AD-04AC-4339-ADB3-8BA7E0E5F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814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5FCF-84BC-41BD-8083-6DA2DD8A8A0B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394AD-04AC-4339-ADB3-8BA7E0E5F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318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5FCF-84BC-41BD-8083-6DA2DD8A8A0B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394AD-04AC-4339-ADB3-8BA7E0E5F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07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5FCF-84BC-41BD-8083-6DA2DD8A8A0B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394AD-04AC-4339-ADB3-8BA7E0E5F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960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5FCF-84BC-41BD-8083-6DA2DD8A8A0B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394AD-04AC-4339-ADB3-8BA7E0E5F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169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5FCF-84BC-41BD-8083-6DA2DD8A8A0B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394AD-04AC-4339-ADB3-8BA7E0E5F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34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5CB45FCF-84BC-41BD-8083-6DA2DD8A8A0B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BFA394AD-04AC-4339-ADB3-8BA7E0E5F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596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5CB45FCF-84BC-41BD-8083-6DA2DD8A8A0B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BFA394AD-04AC-4339-ADB3-8BA7E0E5F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7194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8260" y="0"/>
            <a:ext cx="9144000" cy="1041718"/>
          </a:xfrm>
        </p:spPr>
        <p:txBody>
          <a:bodyPr/>
          <a:lstStyle/>
          <a:p>
            <a:r>
              <a:rPr lang="en-US" dirty="0" smtClean="0"/>
              <a:t>ANATOMY OF THE HORN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34540"/>
            <a:ext cx="4149090" cy="483488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9090" y="2034540"/>
            <a:ext cx="4076700" cy="482345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8124" y="2034541"/>
            <a:ext cx="4571996" cy="4823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6460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33</TotalTime>
  <Words>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Century Gothic</vt:lpstr>
      <vt:lpstr>Wingdings 2</vt:lpstr>
      <vt:lpstr>Quotable</vt:lpstr>
      <vt:lpstr>ANATOMY OF THE HORN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ANATOMY OF THE HORN</dc:title>
  <dc:creator>stephanie bhagan</dc:creator>
  <cp:lastModifiedBy>stephanie bhagan</cp:lastModifiedBy>
  <cp:revision>3</cp:revision>
  <dcterms:created xsi:type="dcterms:W3CDTF">2020-09-25T22:15:08Z</dcterms:created>
  <dcterms:modified xsi:type="dcterms:W3CDTF">2020-09-25T22:49:08Z</dcterms:modified>
</cp:coreProperties>
</file>