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FD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72" d="100"/>
          <a:sy n="72" d="100"/>
        </p:scale>
        <p:origin x="14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9/27/2020</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9/27/2020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9/27/2020</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9/27/2020</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9/27/2020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9/27/2020</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9/27/2020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9/27/2020</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9/27/2020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9/27/2020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9/27/2020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9/27/2020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9/27/2020</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hebeefsite.com/articles/2261/dehorning-of-calves/" TargetMode="External"/><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5000"/>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63097" y="64908"/>
            <a:ext cx="9448800" cy="1149996"/>
          </a:xfrm>
        </p:spPr>
        <p:txBody>
          <a:bodyPr/>
          <a:lstStyle/>
          <a:p>
            <a:r>
              <a:rPr lang="en-US" b="1" dirty="0" smtClean="0">
                <a:solidFill>
                  <a:schemeClr val="tx2"/>
                </a:solidFill>
                <a:latin typeface="Times New Roman" panose="02020603050405020304" pitchFamily="18" charset="0"/>
                <a:cs typeface="Times New Roman" panose="02020603050405020304" pitchFamily="18" charset="0"/>
              </a:rPr>
              <a:t>DEHORNING</a:t>
            </a:r>
            <a:endParaRPr lang="en-US" b="1" dirty="0">
              <a:solidFill>
                <a:schemeClr val="tx2"/>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745957" y="1395663"/>
            <a:ext cx="11117179" cy="3489158"/>
          </a:xfrm>
        </p:spPr>
        <p:txBody>
          <a:bodyPr>
            <a:noAutofit/>
          </a:bodyPr>
          <a:lstStyle/>
          <a:p>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This process is  the removal of the horns and tissue that produces horns ( the corium)thus preventing the formation of horns, on cattle, sheep, and goat, after the horns have formed. This process is common management practice on dairy farms  as diary cattle are not naturally polled animals. Dehorning  is done when </a:t>
            </a:r>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calves are over </a:t>
            </a:r>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 months of age </a:t>
            </a:r>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after the horn has formed and in kids it is done after 2 weeks of age. </a:t>
            </a:r>
          </a:p>
          <a:p>
            <a:r>
              <a:rPr 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Video-</a:t>
            </a:r>
            <a:endParaRPr lang="en-US"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4" name="TextBox 3"/>
          <p:cNvSpPr txBox="1"/>
          <p:nvPr/>
        </p:nvSpPr>
        <p:spPr>
          <a:xfrm>
            <a:off x="1449369" y="5203639"/>
            <a:ext cx="9192126"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b="1" dirty="0">
                <a:latin typeface="Times New Roman" panose="02020603050405020304" pitchFamily="18" charset="0"/>
                <a:cs typeface="Times New Roman" panose="02020603050405020304" pitchFamily="18" charset="0"/>
                <a:hlinkClick r:id="rId3"/>
              </a:rPr>
              <a:t>http://www.thebeefsite.com/articles/2261/dehorning-of-calves</a:t>
            </a:r>
            <a:r>
              <a:rPr lang="en-US" sz="2400" b="1" dirty="0" smtClean="0">
                <a:latin typeface="Times New Roman" panose="02020603050405020304" pitchFamily="18" charset="0"/>
                <a:cs typeface="Times New Roman" panose="02020603050405020304" pitchFamily="18" charset="0"/>
                <a:hlinkClick r:id="rId3"/>
              </a:rPr>
              <a:t>/</a:t>
            </a:r>
            <a:r>
              <a:rPr lang="en-US" sz="2400" b="1" dirty="0" smtClean="0">
                <a:latin typeface="Times New Roman" panose="02020603050405020304" pitchFamily="18" charset="0"/>
                <a:cs typeface="Times New Roman" panose="02020603050405020304" pitchFamily="18" charset="0"/>
              </a:rPr>
              <a:t> </a:t>
            </a:r>
            <a:endParaRPr lang="en-US" dirty="0"/>
          </a:p>
        </p:txBody>
      </p:sp>
    </p:spTree>
    <p:extLst>
      <p:ext uri="{BB962C8B-B14F-4D97-AF65-F5344CB8AC3E}">
        <p14:creationId xmlns:p14="http://schemas.microsoft.com/office/powerpoint/2010/main" val="368353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TM04033937[[fn=Vapor Trail]]</Template>
  <TotalTime>2802</TotalTime>
  <Words>90</Words>
  <Application>Microsoft Office PowerPoint</Application>
  <PresentationFormat>Widescreen</PresentationFormat>
  <Paragraphs>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Century Gothic</vt:lpstr>
      <vt:lpstr>Times New Roman</vt:lpstr>
      <vt:lpstr>Vapor Trail</vt:lpstr>
      <vt:lpstr>DEHORNING</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DEHORNING</dc:title>
  <dc:creator>stephanie bhagan</dc:creator>
  <cp:lastModifiedBy>stephanie bhagan</cp:lastModifiedBy>
  <cp:revision>9</cp:revision>
  <dcterms:created xsi:type="dcterms:W3CDTF">2020-09-23T23:00:29Z</dcterms:created>
  <dcterms:modified xsi:type="dcterms:W3CDTF">2020-09-27T14:43:55Z</dcterms:modified>
</cp:coreProperties>
</file>