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4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FD3A8-8BF4-45FB-90E5-99F6CF6FA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EQUINE Limb ANATOMY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635B781-C674-40F2-A37B-FD6FF0ACA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" r="-1487" b="-2"/>
          <a:stretch/>
        </p:blipFill>
        <p:spPr>
          <a:xfrm>
            <a:off x="3998899" y="0"/>
            <a:ext cx="83440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A995-DF60-4A37-BF28-36C1441D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225" y="702156"/>
            <a:ext cx="3623552" cy="1013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BONES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5ACA76-09D6-4441-A14A-059473D19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225" y="1870173"/>
            <a:ext cx="1708612" cy="716754"/>
          </a:xfrm>
        </p:spPr>
        <p:txBody>
          <a:bodyPr>
            <a:normAutofit/>
          </a:bodyPr>
          <a:lstStyle/>
          <a:p>
            <a:r>
              <a:rPr lang="en-US" dirty="0"/>
              <a:t>FORELIMB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0DE9907-152D-4DA5-9026-9A41AE5D4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3"/>
          <a:stretch/>
        </p:blipFill>
        <p:spPr>
          <a:xfrm>
            <a:off x="584291" y="1870173"/>
            <a:ext cx="3699935" cy="449793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C5A6E41-C013-4648-A18F-E2353697E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53"/>
          <a:stretch/>
        </p:blipFill>
        <p:spPr>
          <a:xfrm>
            <a:off x="7907776" y="1870173"/>
            <a:ext cx="3699935" cy="4497938"/>
          </a:xfrm>
          <a:prstGeom prst="rect">
            <a:avLst/>
          </a:prstGeom>
        </p:spPr>
      </p:pic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3E01AA87-B64F-4968-BA65-4F7EC8A2CEC3}"/>
              </a:ext>
            </a:extLst>
          </p:cNvPr>
          <p:cNvSpPr txBox="1">
            <a:spLocks/>
          </p:cNvSpPr>
          <p:nvPr/>
        </p:nvSpPr>
        <p:spPr>
          <a:xfrm>
            <a:off x="6199165" y="5805574"/>
            <a:ext cx="1708611" cy="71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HINDLIMB</a:t>
            </a:r>
          </a:p>
        </p:txBody>
      </p:sp>
    </p:spTree>
    <p:extLst>
      <p:ext uri="{BB962C8B-B14F-4D97-AF65-F5344CB8AC3E}">
        <p14:creationId xmlns:p14="http://schemas.microsoft.com/office/powerpoint/2010/main" val="91362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8925-0A00-49F0-8F88-2B668E07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TENDONS AND LIGAMENTS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F7D58AEC-BCE5-4F59-B754-147F20B2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" y="1810598"/>
            <a:ext cx="4394474" cy="4694293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3214FDB7-4258-457C-8EEE-E477F6209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408" y="2013752"/>
            <a:ext cx="4619949" cy="46676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47A8D7-7B5D-42F5-BE39-51E41B11B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0"/>
          <a:stretch/>
        </p:blipFill>
        <p:spPr>
          <a:xfrm>
            <a:off x="4454382" y="1837198"/>
            <a:ext cx="3057760" cy="50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7AB1-D670-4228-9B45-F2F8E5A1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MUSCLE - FORELIMB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0AD4F50-48C0-459C-802D-7D4FADF42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5" r="3" b="17305"/>
          <a:stretch/>
        </p:blipFill>
        <p:spPr>
          <a:xfrm>
            <a:off x="6096000" y="1715956"/>
            <a:ext cx="5257305" cy="4869406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7E14C2C-DFC5-4C41-B6FF-EC85FCA463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9160"/>
          <a:stretch/>
        </p:blipFill>
        <p:spPr>
          <a:xfrm>
            <a:off x="1308539" y="1725691"/>
            <a:ext cx="4603530" cy="48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1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842E-63DF-4D59-8AF8-CCAA6301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MUSCLES - HINDLIMB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B54753E-4339-482E-8DB7-0772CD8CA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665" y="1715956"/>
            <a:ext cx="4398580" cy="5039999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0DBAFD9-C15B-4BB3-91C4-3257CF41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757" y="1715956"/>
            <a:ext cx="4761187" cy="50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C844-C11E-4E2A-A9D7-A105DBC0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BLOOD SUPPLY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D26B133-BAD6-4B05-80FF-D679271AC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6" r="3" b="9184"/>
          <a:stretch/>
        </p:blipFill>
        <p:spPr>
          <a:xfrm>
            <a:off x="322960" y="702155"/>
            <a:ext cx="3995821" cy="5937796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70A0326-37D4-4B93-8611-175B57185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3080"/>
          <a:stretch/>
        </p:blipFill>
        <p:spPr>
          <a:xfrm>
            <a:off x="7413675" y="702156"/>
            <a:ext cx="4455364" cy="56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376A-2D32-4066-A2F5-63042D39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BLOOD SUPPLY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364221ED-F671-4157-996B-FD76CCADD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" y="262560"/>
            <a:ext cx="5264526" cy="6647166"/>
          </a:xfr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3362266-1FFD-42C4-87D6-9185FCB30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7" t="12093" r="7089" b="2748"/>
          <a:stretch/>
        </p:blipFill>
        <p:spPr>
          <a:xfrm>
            <a:off x="5630286" y="262560"/>
            <a:ext cx="6441795" cy="66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3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051E-1E29-4C3F-AD3C-2C67AD04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NERVES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14393CA-634E-4CB1-B635-E519CFF31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702" y="2413963"/>
            <a:ext cx="5881610" cy="3381926"/>
          </a:xfr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E1745ED7-6FE5-43B1-801C-6957DC428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312" y="2030667"/>
            <a:ext cx="5418986" cy="37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CC08F4-3CEC-46FB-BD85-2745D9056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E1576F-130A-4FF6-AAF0-FAAF73DBE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CECC69-F5E4-4FF8-BD68-86558AFDF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15DEA9-C35A-4812-A632-8AAA64101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45595F-5D18-4FFA-95DA-29D019445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963D374-51EC-4C22-BEBD-116AE9A10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03" t="-1767" r="-2778" b="-1449"/>
          <a:stretch/>
        </p:blipFill>
        <p:spPr>
          <a:xfrm>
            <a:off x="7065614" y="548640"/>
            <a:ext cx="4679852" cy="5934386"/>
          </a:xfrm>
          <a:prstGeom prst="rect">
            <a:avLst/>
          </a:prstGeom>
        </p:spPr>
      </p:pic>
      <p:pic>
        <p:nvPicPr>
          <p:cNvPr id="5" name="Content Placeholder 4" descr="Diagram, map&#10;&#10;Description automatically generated">
            <a:extLst>
              <a:ext uri="{FF2B5EF4-FFF2-40B4-BE49-F238E27FC236}">
                <a16:creationId xmlns:a16="http://schemas.microsoft.com/office/drawing/2014/main" id="{E3913A06-A7C0-425C-8C4F-7BFB34AC7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4" r="11161" b="-1"/>
          <a:stretch/>
        </p:blipFill>
        <p:spPr>
          <a:xfrm>
            <a:off x="576777" y="1461300"/>
            <a:ext cx="5913120" cy="49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27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Dividend</vt:lpstr>
      <vt:lpstr>EQUINE Limb ANATOMY</vt:lpstr>
      <vt:lpstr>BONES</vt:lpstr>
      <vt:lpstr>TENDONS AND LIGAMENTS</vt:lpstr>
      <vt:lpstr>MUSCLE - FORELIMB</vt:lpstr>
      <vt:lpstr>MUSCLES - HINDLIMB</vt:lpstr>
      <vt:lpstr>BLOOD SUPPLY</vt:lpstr>
      <vt:lpstr>BLOOD SUPPLY</vt:lpstr>
      <vt:lpstr>NERVES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Limb ANATOMY</dc:title>
  <dc:creator>Danesha Ramdhanie</dc:creator>
  <cp:lastModifiedBy>Danesha Ramdhanie</cp:lastModifiedBy>
  <cp:revision>1</cp:revision>
  <dcterms:created xsi:type="dcterms:W3CDTF">2020-10-03T09:39:31Z</dcterms:created>
  <dcterms:modified xsi:type="dcterms:W3CDTF">2020-10-03T09:42:14Z</dcterms:modified>
</cp:coreProperties>
</file>