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48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FBAA-2932-4E7C-977F-E5DC67CF19C6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F240-942F-4096-80BD-AD4DDCC9E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175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FBAA-2932-4E7C-977F-E5DC67CF19C6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F240-942F-4096-80BD-AD4DDCC9E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8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FBAA-2932-4E7C-977F-E5DC67CF19C6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F240-942F-4096-80BD-AD4DDCC9E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01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FBAA-2932-4E7C-977F-E5DC67CF19C6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F240-942F-4096-80BD-AD4DDCC9E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877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FBAA-2932-4E7C-977F-E5DC67CF19C6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F240-942F-4096-80BD-AD4DDCC9E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08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FBAA-2932-4E7C-977F-E5DC67CF19C6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F240-942F-4096-80BD-AD4DDCC9E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522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FBAA-2932-4E7C-977F-E5DC67CF19C6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F240-942F-4096-80BD-AD4DDCC9E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004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FBAA-2932-4E7C-977F-E5DC67CF19C6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F240-942F-4096-80BD-AD4DDCC9E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938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FBAA-2932-4E7C-977F-E5DC67CF19C6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F240-942F-4096-80BD-AD4DDCC9E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59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FBAA-2932-4E7C-977F-E5DC67CF19C6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F240-942F-4096-80BD-AD4DDCC9E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870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8FBAA-2932-4E7C-977F-E5DC67CF19C6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DF240-942F-4096-80BD-AD4DDCC9E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70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8FBAA-2932-4E7C-977F-E5DC67CF19C6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DF240-942F-4096-80BD-AD4DDCC9E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341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4786"/>
          <a:stretch/>
        </p:blipFill>
        <p:spPr>
          <a:xfrm>
            <a:off x="274320" y="-251460"/>
            <a:ext cx="11521440" cy="7109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873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bhagan</dc:creator>
  <cp:lastModifiedBy>stephanie bhagan</cp:lastModifiedBy>
  <cp:revision>1</cp:revision>
  <dcterms:created xsi:type="dcterms:W3CDTF">2020-10-05T12:38:04Z</dcterms:created>
  <dcterms:modified xsi:type="dcterms:W3CDTF">2020-10-05T12:38:22Z</dcterms:modified>
</cp:coreProperties>
</file>