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2" d="100"/>
          <a:sy n="42" d="100"/>
        </p:scale>
        <p:origin x="36" y="7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26D5A-D73C-43DF-83F2-346D521BE828}" type="datetimeFigureOut">
              <a:rPr lang="en-US" smtClean="0"/>
              <a:t>10/5/2020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035E0-17D5-481A-8EDF-926C2BAC0E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174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26D5A-D73C-43DF-83F2-346D521BE828}" type="datetimeFigureOut">
              <a:rPr lang="en-US" smtClean="0"/>
              <a:t>10/5/2020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035E0-17D5-481A-8EDF-926C2BAC0E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2655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26D5A-D73C-43DF-83F2-346D521BE828}" type="datetimeFigureOut">
              <a:rPr lang="en-US" smtClean="0"/>
              <a:t>10/5/2020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035E0-17D5-481A-8EDF-926C2BAC0E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9852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26D5A-D73C-43DF-83F2-346D521BE828}" type="datetimeFigureOut">
              <a:rPr lang="en-US" smtClean="0"/>
              <a:t>10/5/2020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035E0-17D5-481A-8EDF-926C2BAC0E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346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26D5A-D73C-43DF-83F2-346D521BE828}" type="datetimeFigureOut">
              <a:rPr lang="en-US" smtClean="0"/>
              <a:t>10/5/2020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035E0-17D5-481A-8EDF-926C2BAC0E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9704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26D5A-D73C-43DF-83F2-346D521BE828}" type="datetimeFigureOut">
              <a:rPr lang="en-US" smtClean="0"/>
              <a:t>10/5/2020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035E0-17D5-481A-8EDF-926C2BAC0E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288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26D5A-D73C-43DF-83F2-346D521BE828}" type="datetimeFigureOut">
              <a:rPr lang="en-US" smtClean="0"/>
              <a:t>10/5/2020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035E0-17D5-481A-8EDF-926C2BAC0E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9455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26D5A-D73C-43DF-83F2-346D521BE828}" type="datetimeFigureOut">
              <a:rPr lang="en-US" smtClean="0"/>
              <a:t>10/5/2020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035E0-17D5-481A-8EDF-926C2BAC0E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2481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26D5A-D73C-43DF-83F2-346D521BE828}" type="datetimeFigureOut">
              <a:rPr lang="en-US" smtClean="0"/>
              <a:t>10/5/2020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035E0-17D5-481A-8EDF-926C2BAC0E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7560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26D5A-D73C-43DF-83F2-346D521BE828}" type="datetimeFigureOut">
              <a:rPr lang="en-US" smtClean="0"/>
              <a:t>10/5/2020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035E0-17D5-481A-8EDF-926C2BAC0E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5849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26D5A-D73C-43DF-83F2-346D521BE828}" type="datetimeFigureOut">
              <a:rPr lang="en-US" smtClean="0"/>
              <a:t>10/5/2020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035E0-17D5-481A-8EDF-926C2BAC0E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0138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226D5A-D73C-43DF-83F2-346D521BE828}" type="datetimeFigureOut">
              <a:rPr lang="en-US" smtClean="0"/>
              <a:t>10/5/2020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5035E0-17D5-481A-8EDF-926C2BAC0E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467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r="35837"/>
          <a:stretch/>
        </p:blipFill>
        <p:spPr>
          <a:xfrm>
            <a:off x="617220" y="297180"/>
            <a:ext cx="11574779" cy="6560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56322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stephanie bhagan</dc:creator>
  <cp:lastModifiedBy>stephanie bhagan</cp:lastModifiedBy>
  <cp:revision>1</cp:revision>
  <dcterms:created xsi:type="dcterms:W3CDTF">2020-10-05T12:36:22Z</dcterms:created>
  <dcterms:modified xsi:type="dcterms:W3CDTF">2020-10-05T12:36:56Z</dcterms:modified>
</cp:coreProperties>
</file>