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6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0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34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37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14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74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39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286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00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5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9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03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6D806-35A9-47BC-863E-58AC4AC2C835}" type="datetimeFigureOut">
              <a:rPr lang="en-US" smtClean="0"/>
              <a:t>10/5/2020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0E9D4-4AF5-4CBF-B137-7C6C5A6E0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25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2880" y="0"/>
            <a:ext cx="121157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77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2020-10-05T12:39:23Z</dcterms:created>
  <dcterms:modified xsi:type="dcterms:W3CDTF">2020-10-05T12:39:45Z</dcterms:modified>
</cp:coreProperties>
</file>