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4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353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00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87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82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3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96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3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80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8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E13A7-B6E2-4CDD-B6B0-1663257AC16B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C1DD7-5B23-4D16-AD1E-00C1C5653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7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030" y="-167426"/>
            <a:ext cx="11925836" cy="702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585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2020-10-12T12:20:27Z</dcterms:created>
  <dcterms:modified xsi:type="dcterms:W3CDTF">2020-10-12T12:20:48Z</dcterms:modified>
</cp:coreProperties>
</file>