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4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5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0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8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2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9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3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0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1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E13A7-B6E2-4CDD-B6B0-1663257AC16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C1DD7-5B23-4D16-AD1E-00C1C565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7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3030" y="-167426"/>
            <a:ext cx="11925836" cy="70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585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bhagan</dc:creator>
  <cp:lastModifiedBy>stephanie bhagan</cp:lastModifiedBy>
  <cp:revision>1</cp:revision>
  <dcterms:created xsi:type="dcterms:W3CDTF">2020-10-12T12:20:27Z</dcterms:created>
  <dcterms:modified xsi:type="dcterms:W3CDTF">2020-10-12T12:20:48Z</dcterms:modified>
</cp:coreProperties>
</file>