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C87D-8E8D-4602-BDCE-9F666FF90C5A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0AD8-D701-4023-8327-64E53BF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751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C87D-8E8D-4602-BDCE-9F666FF90C5A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0AD8-D701-4023-8327-64E53BF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997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C87D-8E8D-4602-BDCE-9F666FF90C5A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0AD8-D701-4023-8327-64E53BF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306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C87D-8E8D-4602-BDCE-9F666FF90C5A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0AD8-D701-4023-8327-64E53BF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547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C87D-8E8D-4602-BDCE-9F666FF90C5A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0AD8-D701-4023-8327-64E53BF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46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C87D-8E8D-4602-BDCE-9F666FF90C5A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0AD8-D701-4023-8327-64E53BF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58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C87D-8E8D-4602-BDCE-9F666FF90C5A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0AD8-D701-4023-8327-64E53BF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916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C87D-8E8D-4602-BDCE-9F666FF90C5A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0AD8-D701-4023-8327-64E53BF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318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C87D-8E8D-4602-BDCE-9F666FF90C5A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0AD8-D701-4023-8327-64E53BF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93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C87D-8E8D-4602-BDCE-9F666FF90C5A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0AD8-D701-4023-8327-64E53BF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86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5C87D-8E8D-4602-BDCE-9F666FF90C5A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30AD8-D701-4023-8327-64E53BF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557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5C87D-8E8D-4602-BDCE-9F666FF90C5A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30AD8-D701-4023-8327-64E53BF57E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850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774"/>
            <a:ext cx="12192000" cy="675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410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bhagan</dc:creator>
  <cp:lastModifiedBy>stephanie bhagan</cp:lastModifiedBy>
  <cp:revision>1</cp:revision>
  <dcterms:created xsi:type="dcterms:W3CDTF">2020-10-12T12:28:39Z</dcterms:created>
  <dcterms:modified xsi:type="dcterms:W3CDTF">2020-10-12T12:29:02Z</dcterms:modified>
</cp:coreProperties>
</file>