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6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2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5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07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1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93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01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2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8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75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BD958-247D-4EBD-85EA-EA4219E909AA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4B3FE-EA87-478B-B670-C1EE715D5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08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760719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720" y="0"/>
            <a:ext cx="64312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50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2020-10-20T23:59:30Z</dcterms:created>
  <dcterms:modified xsi:type="dcterms:W3CDTF">2020-10-21T00:00:55Z</dcterms:modified>
</cp:coreProperties>
</file>