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30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27CE-939E-461F-9192-F91DDDE509FE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0024-CD17-4876-901E-FCF20647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608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27CE-939E-461F-9192-F91DDDE509FE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0024-CD17-4876-901E-FCF20647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869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27CE-939E-461F-9192-F91DDDE509FE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0024-CD17-4876-901E-FCF20647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372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27CE-939E-461F-9192-F91DDDE509FE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0024-CD17-4876-901E-FCF20647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406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27CE-939E-461F-9192-F91DDDE509FE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0024-CD17-4876-901E-FCF20647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543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27CE-939E-461F-9192-F91DDDE509FE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0024-CD17-4876-901E-FCF20647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127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27CE-939E-461F-9192-F91DDDE509FE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0024-CD17-4876-901E-FCF20647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1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27CE-939E-461F-9192-F91DDDE509FE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0024-CD17-4876-901E-FCF20647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247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27CE-939E-461F-9192-F91DDDE509FE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0024-CD17-4876-901E-FCF20647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542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27CE-939E-461F-9192-F91DDDE509FE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0024-CD17-4876-901E-FCF20647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5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27CE-939E-461F-9192-F91DDDE509FE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0024-CD17-4876-901E-FCF20647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153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D27CE-939E-461F-9192-F91DDDE509FE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D0024-CD17-4876-901E-FCF20647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92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900" y="0"/>
            <a:ext cx="5212080" cy="71323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362825" cy="676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457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bhagan</dc:creator>
  <cp:lastModifiedBy>stephanie bhagan</cp:lastModifiedBy>
  <cp:revision>1</cp:revision>
  <dcterms:created xsi:type="dcterms:W3CDTF">2020-10-21T00:04:15Z</dcterms:created>
  <dcterms:modified xsi:type="dcterms:W3CDTF">2020-10-21T00:04:54Z</dcterms:modified>
</cp:coreProperties>
</file>