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2" r:id="rId1"/>
  </p:sldMasterIdLst>
  <p:notesMasterIdLst>
    <p:notesMasterId r:id="rId8"/>
  </p:notesMasterIdLst>
  <p:sldIdLst>
    <p:sldId id="256" r:id="rId2"/>
    <p:sldId id="260" r:id="rId3"/>
    <p:sldId id="261" r:id="rId4"/>
    <p:sldId id="264" r:id="rId5"/>
    <p:sldId id="265" r:id="rId6"/>
    <p:sldId id="268" r:id="rId7"/>
  </p:sldIdLst>
  <p:sldSz cx="9144000" cy="5143500" type="screen16x9"/>
  <p:notesSz cx="6858000" cy="9144000"/>
  <p:embeddedFontLst>
    <p:embeddedFont>
      <p:font typeface="Cabin" panose="020B0604020202020204" charset="0"/>
      <p:regular r:id="rId9"/>
      <p:bold r:id="rId10"/>
      <p:italic r:id="rId11"/>
      <p:boldItalic r:id="rId12"/>
    </p:embeddedFont>
    <p:embeddedFont>
      <p:font typeface="Cantata One" panose="02060503070700060704" charset="0"/>
      <p:regular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A16E52D-687A-4AE0-8B4A-3ABADA7AB501}">
  <a:tblStyle styleId="{CA16E52D-687A-4AE0-8B4A-3ABADA7AB50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134380a111e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 name="Google Shape;279;g134380a111e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g134380a111e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1" name="Google Shape;331;g134380a111e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Google Shape;341;g1342c2ee484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 name="Google Shape;342;g1342c2ee484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Google Shape;380;g1342c2ee484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1" name="Google Shape;381;g1342c2ee484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8"/>
        <p:cNvGrpSpPr/>
        <p:nvPr/>
      </p:nvGrpSpPr>
      <p:grpSpPr>
        <a:xfrm>
          <a:off x="0" y="0"/>
          <a:ext cx="0" cy="0"/>
          <a:chOff x="0" y="0"/>
          <a:chExt cx="0" cy="0"/>
        </a:xfrm>
      </p:grpSpPr>
      <p:sp>
        <p:nvSpPr>
          <p:cNvPr id="399" name="Google Shape;399;g134380a111e_0_1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0" name="Google Shape;400;g134380a111e_0_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4"/>
        <p:cNvGrpSpPr/>
        <p:nvPr/>
      </p:nvGrpSpPr>
      <p:grpSpPr>
        <a:xfrm>
          <a:off x="0" y="0"/>
          <a:ext cx="0" cy="0"/>
          <a:chOff x="0" y="0"/>
          <a:chExt cx="0" cy="0"/>
        </a:xfrm>
      </p:grpSpPr>
      <p:sp>
        <p:nvSpPr>
          <p:cNvPr id="445" name="Google Shape;445;g1342c2ee484_0_1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6" name="Google Shape;446;g1342c2ee484_0_1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3705225" y="976075"/>
            <a:ext cx="4703400" cy="2654400"/>
          </a:xfrm>
          <a:prstGeom prst="rect">
            <a:avLst/>
          </a:prstGeom>
        </p:spPr>
        <p:txBody>
          <a:bodyPr spcFirstLastPara="1" wrap="square" lIns="91425" tIns="91425" rIns="91425" bIns="91425" anchor="b" anchorCtr="0">
            <a:noAutofit/>
          </a:bodyPr>
          <a:lstStyle>
            <a:lvl1pPr lvl="0" algn="r">
              <a:spcBef>
                <a:spcPts val="0"/>
              </a:spcBef>
              <a:spcAft>
                <a:spcPts val="0"/>
              </a:spcAft>
              <a:buClr>
                <a:schemeClr val="dk1"/>
              </a:buClr>
              <a:buSzPts val="5200"/>
              <a:buNone/>
              <a:defRPr sz="4000">
                <a:solidFill>
                  <a:schemeClr val="dk1"/>
                </a:solidFill>
                <a:latin typeface="Cantata One"/>
                <a:ea typeface="Cantata One"/>
                <a:cs typeface="Cantata One"/>
                <a:sym typeface="Cantata One"/>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3705225" y="3667325"/>
            <a:ext cx="4703400" cy="5001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SzPts val="2800"/>
              <a:buNone/>
              <a:defRPr sz="16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txBox="1">
            <a:spLocks noGrp="1"/>
          </p:cNvSpPr>
          <p:nvPr>
            <p:ph type="subTitle" idx="2"/>
          </p:nvPr>
        </p:nvSpPr>
        <p:spPr>
          <a:xfrm>
            <a:off x="3173400" y="156450"/>
            <a:ext cx="2797200" cy="238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000"/>
              <a:buNone/>
              <a:defRPr sz="1200" b="1"/>
            </a:lvl1pPr>
            <a:lvl2pPr lvl="1" algn="ctr" rtl="0">
              <a:lnSpc>
                <a:spcPct val="100000"/>
              </a:lnSpc>
              <a:spcBef>
                <a:spcPts val="0"/>
              </a:spcBef>
              <a:spcAft>
                <a:spcPts val="0"/>
              </a:spcAft>
              <a:buSzPts val="1000"/>
              <a:buNone/>
              <a:defRPr sz="1000"/>
            </a:lvl2pPr>
            <a:lvl3pPr lvl="2" algn="ctr" rtl="0">
              <a:lnSpc>
                <a:spcPct val="100000"/>
              </a:lnSpc>
              <a:spcBef>
                <a:spcPts val="0"/>
              </a:spcBef>
              <a:spcAft>
                <a:spcPts val="0"/>
              </a:spcAft>
              <a:buSzPts val="1000"/>
              <a:buNone/>
              <a:defRPr sz="1000"/>
            </a:lvl3pPr>
            <a:lvl4pPr lvl="3" algn="ctr" rtl="0">
              <a:lnSpc>
                <a:spcPct val="100000"/>
              </a:lnSpc>
              <a:spcBef>
                <a:spcPts val="0"/>
              </a:spcBef>
              <a:spcAft>
                <a:spcPts val="0"/>
              </a:spcAft>
              <a:buSzPts val="1000"/>
              <a:buNone/>
              <a:defRPr sz="1000"/>
            </a:lvl4pPr>
            <a:lvl5pPr lvl="4" algn="ctr" rtl="0">
              <a:lnSpc>
                <a:spcPct val="100000"/>
              </a:lnSpc>
              <a:spcBef>
                <a:spcPts val="0"/>
              </a:spcBef>
              <a:spcAft>
                <a:spcPts val="0"/>
              </a:spcAft>
              <a:buSzPts val="1000"/>
              <a:buNone/>
              <a:defRPr sz="1000"/>
            </a:lvl5pPr>
            <a:lvl6pPr lvl="5" algn="ctr" rtl="0">
              <a:lnSpc>
                <a:spcPct val="100000"/>
              </a:lnSpc>
              <a:spcBef>
                <a:spcPts val="0"/>
              </a:spcBef>
              <a:spcAft>
                <a:spcPts val="0"/>
              </a:spcAft>
              <a:buSzPts val="1000"/>
              <a:buNone/>
              <a:defRPr sz="1000"/>
            </a:lvl6pPr>
            <a:lvl7pPr lvl="6" algn="ctr" rtl="0">
              <a:lnSpc>
                <a:spcPct val="100000"/>
              </a:lnSpc>
              <a:spcBef>
                <a:spcPts val="0"/>
              </a:spcBef>
              <a:spcAft>
                <a:spcPts val="0"/>
              </a:spcAft>
              <a:buSzPts val="1000"/>
              <a:buNone/>
              <a:defRPr sz="1000"/>
            </a:lvl7pPr>
            <a:lvl8pPr lvl="7" algn="ctr" rtl="0">
              <a:lnSpc>
                <a:spcPct val="100000"/>
              </a:lnSpc>
              <a:spcBef>
                <a:spcPts val="0"/>
              </a:spcBef>
              <a:spcAft>
                <a:spcPts val="0"/>
              </a:spcAft>
              <a:buSzPts val="1000"/>
              <a:buNone/>
              <a:defRPr sz="1000"/>
            </a:lvl8pPr>
            <a:lvl9pPr lvl="8" algn="ctr" rtl="0">
              <a:lnSpc>
                <a:spcPct val="100000"/>
              </a:lnSpc>
              <a:spcBef>
                <a:spcPts val="0"/>
              </a:spcBef>
              <a:spcAft>
                <a:spcPts val="0"/>
              </a:spcAft>
              <a:buSzPts val="1000"/>
              <a:buNone/>
              <a:defRPr sz="1000"/>
            </a:lvl9pPr>
          </a:lstStyle>
          <a:p>
            <a:endParaRPr/>
          </a:p>
        </p:txBody>
      </p:sp>
      <p:sp>
        <p:nvSpPr>
          <p:cNvPr id="12" name="Google Shape;12;p2"/>
          <p:cNvSpPr txBox="1">
            <a:spLocks noGrp="1"/>
          </p:cNvSpPr>
          <p:nvPr>
            <p:ph type="subTitle" idx="3"/>
          </p:nvPr>
        </p:nvSpPr>
        <p:spPr>
          <a:xfrm rot="5400000" flipH="1">
            <a:off x="7685759" y="2452950"/>
            <a:ext cx="2224200" cy="23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000"/>
              <a:buNone/>
              <a:defRPr sz="1000" b="1"/>
            </a:lvl1pPr>
            <a:lvl2pPr lvl="1" algn="ctr" rtl="0">
              <a:lnSpc>
                <a:spcPct val="100000"/>
              </a:lnSpc>
              <a:spcBef>
                <a:spcPts val="0"/>
              </a:spcBef>
              <a:spcAft>
                <a:spcPts val="0"/>
              </a:spcAft>
              <a:buSzPts val="1000"/>
              <a:buNone/>
              <a:defRPr sz="1000"/>
            </a:lvl2pPr>
            <a:lvl3pPr lvl="2" algn="ctr" rtl="0">
              <a:lnSpc>
                <a:spcPct val="100000"/>
              </a:lnSpc>
              <a:spcBef>
                <a:spcPts val="0"/>
              </a:spcBef>
              <a:spcAft>
                <a:spcPts val="0"/>
              </a:spcAft>
              <a:buSzPts val="1000"/>
              <a:buNone/>
              <a:defRPr sz="1000"/>
            </a:lvl3pPr>
            <a:lvl4pPr lvl="3" algn="ctr" rtl="0">
              <a:lnSpc>
                <a:spcPct val="100000"/>
              </a:lnSpc>
              <a:spcBef>
                <a:spcPts val="0"/>
              </a:spcBef>
              <a:spcAft>
                <a:spcPts val="0"/>
              </a:spcAft>
              <a:buSzPts val="1000"/>
              <a:buNone/>
              <a:defRPr sz="1000"/>
            </a:lvl4pPr>
            <a:lvl5pPr lvl="4" algn="ctr" rtl="0">
              <a:lnSpc>
                <a:spcPct val="100000"/>
              </a:lnSpc>
              <a:spcBef>
                <a:spcPts val="0"/>
              </a:spcBef>
              <a:spcAft>
                <a:spcPts val="0"/>
              </a:spcAft>
              <a:buSzPts val="1000"/>
              <a:buNone/>
              <a:defRPr sz="1000"/>
            </a:lvl5pPr>
            <a:lvl6pPr lvl="5" algn="ctr" rtl="0">
              <a:lnSpc>
                <a:spcPct val="100000"/>
              </a:lnSpc>
              <a:spcBef>
                <a:spcPts val="0"/>
              </a:spcBef>
              <a:spcAft>
                <a:spcPts val="0"/>
              </a:spcAft>
              <a:buSzPts val="1000"/>
              <a:buNone/>
              <a:defRPr sz="1000"/>
            </a:lvl6pPr>
            <a:lvl7pPr lvl="6" algn="ctr" rtl="0">
              <a:lnSpc>
                <a:spcPct val="100000"/>
              </a:lnSpc>
              <a:spcBef>
                <a:spcPts val="0"/>
              </a:spcBef>
              <a:spcAft>
                <a:spcPts val="0"/>
              </a:spcAft>
              <a:buSzPts val="1000"/>
              <a:buNone/>
              <a:defRPr sz="1000"/>
            </a:lvl7pPr>
            <a:lvl8pPr lvl="7" algn="ctr" rtl="0">
              <a:lnSpc>
                <a:spcPct val="100000"/>
              </a:lnSpc>
              <a:spcBef>
                <a:spcPts val="0"/>
              </a:spcBef>
              <a:spcAft>
                <a:spcPts val="0"/>
              </a:spcAft>
              <a:buSzPts val="1000"/>
              <a:buNone/>
              <a:defRPr sz="1000"/>
            </a:lvl8pPr>
            <a:lvl9pPr lvl="8" algn="ctr" rtl="0">
              <a:lnSpc>
                <a:spcPct val="100000"/>
              </a:lnSpc>
              <a:spcBef>
                <a:spcPts val="0"/>
              </a:spcBef>
              <a:spcAft>
                <a:spcPts val="0"/>
              </a:spcAft>
              <a:buSzPts val="1000"/>
              <a:buNone/>
              <a:defRPr sz="10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2">
  <p:cSld name="CUSTOM_8_1_1">
    <p:spTree>
      <p:nvGrpSpPr>
        <p:cNvPr id="1" name="Shape 267"/>
        <p:cNvGrpSpPr/>
        <p:nvPr/>
      </p:nvGrpSpPr>
      <p:grpSpPr>
        <a:xfrm>
          <a:off x="0" y="0"/>
          <a:ext cx="0" cy="0"/>
          <a:chOff x="0" y="0"/>
          <a:chExt cx="0" cy="0"/>
        </a:xfrm>
      </p:grpSpPr>
      <p:cxnSp>
        <p:nvCxnSpPr>
          <p:cNvPr id="268" name="Google Shape;268;p33"/>
          <p:cNvCxnSpPr/>
          <p:nvPr/>
        </p:nvCxnSpPr>
        <p:spPr>
          <a:xfrm rot="10800000">
            <a:off x="8800345" y="-9600"/>
            <a:ext cx="0" cy="1471800"/>
          </a:xfrm>
          <a:prstGeom prst="straightConnector1">
            <a:avLst/>
          </a:prstGeom>
          <a:noFill/>
          <a:ln w="9525" cap="flat" cmpd="sng">
            <a:solidFill>
              <a:schemeClr val="dk1"/>
            </a:solidFill>
            <a:prstDash val="solid"/>
            <a:round/>
            <a:headEnd type="none" w="med" len="med"/>
            <a:tailEnd type="none" w="med" len="med"/>
          </a:ln>
        </p:spPr>
      </p:cxnSp>
      <p:sp>
        <p:nvSpPr>
          <p:cNvPr id="269" name="Google Shape;269;p33"/>
          <p:cNvSpPr/>
          <p:nvPr/>
        </p:nvSpPr>
        <p:spPr>
          <a:xfrm>
            <a:off x="583800" y="532800"/>
            <a:ext cx="7976400" cy="40779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70" name="Google Shape;270;p33"/>
          <p:cNvCxnSpPr/>
          <p:nvPr/>
        </p:nvCxnSpPr>
        <p:spPr>
          <a:xfrm>
            <a:off x="342895" y="3972000"/>
            <a:ext cx="0" cy="119070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sp>
        <p:nvSpPr>
          <p:cNvPr id="26" name="Google Shape;26;p5"/>
          <p:cNvSpPr/>
          <p:nvPr/>
        </p:nvSpPr>
        <p:spPr>
          <a:xfrm>
            <a:off x="-24900" y="0"/>
            <a:ext cx="4596900" cy="5156700"/>
          </a:xfrm>
          <a:prstGeom prst="rect">
            <a:avLst/>
          </a:prstGeom>
          <a:solidFill>
            <a:srgbClr val="E0DB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7" name="Google Shape;27;p5"/>
          <p:cNvCxnSpPr/>
          <p:nvPr/>
        </p:nvCxnSpPr>
        <p:spPr>
          <a:xfrm rot="10800000">
            <a:off x="342895" y="-19200"/>
            <a:ext cx="0" cy="1190700"/>
          </a:xfrm>
          <a:prstGeom prst="straightConnector1">
            <a:avLst/>
          </a:prstGeom>
          <a:noFill/>
          <a:ln w="9525" cap="flat" cmpd="sng">
            <a:solidFill>
              <a:schemeClr val="dk1"/>
            </a:solidFill>
            <a:prstDash val="solid"/>
            <a:round/>
            <a:headEnd type="none" w="med" len="med"/>
            <a:tailEnd type="none" w="med" len="med"/>
          </a:ln>
        </p:spPr>
      </p:cxnSp>
      <p:cxnSp>
        <p:nvCxnSpPr>
          <p:cNvPr id="28" name="Google Shape;28;p5"/>
          <p:cNvCxnSpPr/>
          <p:nvPr/>
        </p:nvCxnSpPr>
        <p:spPr>
          <a:xfrm>
            <a:off x="342895" y="3972000"/>
            <a:ext cx="0" cy="1190700"/>
          </a:xfrm>
          <a:prstGeom prst="straightConnector1">
            <a:avLst/>
          </a:prstGeom>
          <a:noFill/>
          <a:ln w="9525" cap="flat" cmpd="sng">
            <a:solidFill>
              <a:schemeClr val="dk1"/>
            </a:solidFill>
            <a:prstDash val="solid"/>
            <a:round/>
            <a:headEnd type="none" w="med" len="med"/>
            <a:tailEnd type="none" w="med" len="med"/>
          </a:ln>
        </p:spPr>
      </p:cxnSp>
      <p:cxnSp>
        <p:nvCxnSpPr>
          <p:cNvPr id="29" name="Google Shape;29;p5"/>
          <p:cNvCxnSpPr/>
          <p:nvPr/>
        </p:nvCxnSpPr>
        <p:spPr>
          <a:xfrm rot="10800000">
            <a:off x="8800345" y="-9600"/>
            <a:ext cx="0" cy="1471800"/>
          </a:xfrm>
          <a:prstGeom prst="straightConnector1">
            <a:avLst/>
          </a:prstGeom>
          <a:noFill/>
          <a:ln w="9525" cap="flat" cmpd="sng">
            <a:solidFill>
              <a:schemeClr val="dk1"/>
            </a:solidFill>
            <a:prstDash val="solid"/>
            <a:round/>
            <a:headEnd type="none" w="med" len="med"/>
            <a:tailEnd type="none" w="med" len="med"/>
          </a:ln>
        </p:spPr>
      </p:cxnSp>
      <p:cxnSp>
        <p:nvCxnSpPr>
          <p:cNvPr id="30" name="Google Shape;30;p5"/>
          <p:cNvCxnSpPr/>
          <p:nvPr/>
        </p:nvCxnSpPr>
        <p:spPr>
          <a:xfrm>
            <a:off x="8800345" y="3681300"/>
            <a:ext cx="0" cy="1481400"/>
          </a:xfrm>
          <a:prstGeom prst="straightConnector1">
            <a:avLst/>
          </a:prstGeom>
          <a:noFill/>
          <a:ln w="9525" cap="flat" cmpd="sng">
            <a:solidFill>
              <a:schemeClr val="dk1"/>
            </a:solidFill>
            <a:prstDash val="solid"/>
            <a:round/>
            <a:headEnd type="none" w="med" len="med"/>
            <a:tailEnd type="none" w="med" len="med"/>
          </a:ln>
        </p:spPr>
      </p:cxnSp>
      <p:sp>
        <p:nvSpPr>
          <p:cNvPr id="31" name="Google Shape;31;p5"/>
          <p:cNvSpPr txBox="1">
            <a:spLocks noGrp="1"/>
          </p:cNvSpPr>
          <p:nvPr>
            <p:ph type="ctrTitle"/>
          </p:nvPr>
        </p:nvSpPr>
        <p:spPr>
          <a:xfrm>
            <a:off x="874950" y="1286994"/>
            <a:ext cx="2797200" cy="6777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0000"/>
              </a:buClr>
              <a:buSzPts val="3200"/>
              <a:buNone/>
              <a:defRPr sz="3200">
                <a:solidFill>
                  <a:schemeClr val="dk1"/>
                </a:solidFill>
              </a:defRPr>
            </a:lvl1pPr>
            <a:lvl2pPr lvl="1" algn="r" rtl="0">
              <a:spcBef>
                <a:spcPts val="0"/>
              </a:spcBef>
              <a:spcAft>
                <a:spcPts val="0"/>
              </a:spcAft>
              <a:buClr>
                <a:srgbClr val="000000"/>
              </a:buClr>
              <a:buSzPts val="2800"/>
              <a:buNone/>
              <a:defRPr>
                <a:solidFill>
                  <a:srgbClr val="000000"/>
                </a:solidFill>
              </a:defRPr>
            </a:lvl2pPr>
            <a:lvl3pPr lvl="2" algn="r" rtl="0">
              <a:spcBef>
                <a:spcPts val="0"/>
              </a:spcBef>
              <a:spcAft>
                <a:spcPts val="0"/>
              </a:spcAft>
              <a:buClr>
                <a:srgbClr val="000000"/>
              </a:buClr>
              <a:buSzPts val="2800"/>
              <a:buNone/>
              <a:defRPr>
                <a:solidFill>
                  <a:srgbClr val="000000"/>
                </a:solidFill>
              </a:defRPr>
            </a:lvl3pPr>
            <a:lvl4pPr lvl="3" algn="r" rtl="0">
              <a:spcBef>
                <a:spcPts val="0"/>
              </a:spcBef>
              <a:spcAft>
                <a:spcPts val="0"/>
              </a:spcAft>
              <a:buClr>
                <a:srgbClr val="000000"/>
              </a:buClr>
              <a:buSzPts val="2800"/>
              <a:buNone/>
              <a:defRPr>
                <a:solidFill>
                  <a:srgbClr val="000000"/>
                </a:solidFill>
              </a:defRPr>
            </a:lvl4pPr>
            <a:lvl5pPr lvl="4" algn="r" rtl="0">
              <a:spcBef>
                <a:spcPts val="0"/>
              </a:spcBef>
              <a:spcAft>
                <a:spcPts val="0"/>
              </a:spcAft>
              <a:buClr>
                <a:srgbClr val="000000"/>
              </a:buClr>
              <a:buSzPts val="2800"/>
              <a:buNone/>
              <a:defRPr>
                <a:solidFill>
                  <a:srgbClr val="000000"/>
                </a:solidFill>
              </a:defRPr>
            </a:lvl5pPr>
            <a:lvl6pPr lvl="5" algn="r" rtl="0">
              <a:spcBef>
                <a:spcPts val="0"/>
              </a:spcBef>
              <a:spcAft>
                <a:spcPts val="0"/>
              </a:spcAft>
              <a:buClr>
                <a:srgbClr val="000000"/>
              </a:buClr>
              <a:buSzPts val="2800"/>
              <a:buNone/>
              <a:defRPr>
                <a:solidFill>
                  <a:srgbClr val="000000"/>
                </a:solidFill>
              </a:defRPr>
            </a:lvl6pPr>
            <a:lvl7pPr lvl="6" algn="r" rtl="0">
              <a:spcBef>
                <a:spcPts val="0"/>
              </a:spcBef>
              <a:spcAft>
                <a:spcPts val="0"/>
              </a:spcAft>
              <a:buClr>
                <a:srgbClr val="000000"/>
              </a:buClr>
              <a:buSzPts val="2800"/>
              <a:buNone/>
              <a:defRPr>
                <a:solidFill>
                  <a:srgbClr val="000000"/>
                </a:solidFill>
              </a:defRPr>
            </a:lvl7pPr>
            <a:lvl8pPr lvl="7" algn="r" rtl="0">
              <a:spcBef>
                <a:spcPts val="0"/>
              </a:spcBef>
              <a:spcAft>
                <a:spcPts val="0"/>
              </a:spcAft>
              <a:buClr>
                <a:srgbClr val="000000"/>
              </a:buClr>
              <a:buSzPts val="2800"/>
              <a:buNone/>
              <a:defRPr>
                <a:solidFill>
                  <a:srgbClr val="000000"/>
                </a:solidFill>
              </a:defRPr>
            </a:lvl8pPr>
            <a:lvl9pPr lvl="8" algn="r" rtl="0">
              <a:spcBef>
                <a:spcPts val="0"/>
              </a:spcBef>
              <a:spcAft>
                <a:spcPts val="0"/>
              </a:spcAft>
              <a:buClr>
                <a:srgbClr val="000000"/>
              </a:buClr>
              <a:buSzPts val="2800"/>
              <a:buNone/>
              <a:defRPr>
                <a:solidFill>
                  <a:srgbClr val="000000"/>
                </a:solidFill>
              </a:defRPr>
            </a:lvl9pPr>
          </a:lstStyle>
          <a:p>
            <a:endParaRPr/>
          </a:p>
        </p:txBody>
      </p:sp>
      <p:sp>
        <p:nvSpPr>
          <p:cNvPr id="32" name="Google Shape;32;p5"/>
          <p:cNvSpPr txBox="1">
            <a:spLocks noGrp="1"/>
          </p:cNvSpPr>
          <p:nvPr>
            <p:ph type="subTitle" idx="1"/>
          </p:nvPr>
        </p:nvSpPr>
        <p:spPr>
          <a:xfrm>
            <a:off x="874950" y="2953656"/>
            <a:ext cx="2797200" cy="111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1000"/>
              <a:buNone/>
              <a:defRPr sz="1500"/>
            </a:lvl1pPr>
            <a:lvl2pPr lvl="1" algn="ctr" rtl="0">
              <a:lnSpc>
                <a:spcPct val="100000"/>
              </a:lnSpc>
              <a:spcBef>
                <a:spcPts val="0"/>
              </a:spcBef>
              <a:spcAft>
                <a:spcPts val="0"/>
              </a:spcAft>
              <a:buClr>
                <a:srgbClr val="000000"/>
              </a:buClr>
              <a:buSzPts val="1000"/>
              <a:buNone/>
              <a:defRPr sz="1000">
                <a:solidFill>
                  <a:srgbClr val="000000"/>
                </a:solidFill>
              </a:defRPr>
            </a:lvl2pPr>
            <a:lvl3pPr lvl="2" algn="ctr" rtl="0">
              <a:lnSpc>
                <a:spcPct val="100000"/>
              </a:lnSpc>
              <a:spcBef>
                <a:spcPts val="0"/>
              </a:spcBef>
              <a:spcAft>
                <a:spcPts val="0"/>
              </a:spcAft>
              <a:buClr>
                <a:srgbClr val="000000"/>
              </a:buClr>
              <a:buSzPts val="1000"/>
              <a:buNone/>
              <a:defRPr sz="1000">
                <a:solidFill>
                  <a:srgbClr val="000000"/>
                </a:solidFill>
              </a:defRPr>
            </a:lvl3pPr>
            <a:lvl4pPr lvl="3" algn="ctr" rtl="0">
              <a:lnSpc>
                <a:spcPct val="100000"/>
              </a:lnSpc>
              <a:spcBef>
                <a:spcPts val="0"/>
              </a:spcBef>
              <a:spcAft>
                <a:spcPts val="0"/>
              </a:spcAft>
              <a:buClr>
                <a:srgbClr val="000000"/>
              </a:buClr>
              <a:buSzPts val="1000"/>
              <a:buNone/>
              <a:defRPr sz="1000">
                <a:solidFill>
                  <a:srgbClr val="000000"/>
                </a:solidFill>
              </a:defRPr>
            </a:lvl4pPr>
            <a:lvl5pPr lvl="4" algn="ctr" rtl="0">
              <a:lnSpc>
                <a:spcPct val="100000"/>
              </a:lnSpc>
              <a:spcBef>
                <a:spcPts val="0"/>
              </a:spcBef>
              <a:spcAft>
                <a:spcPts val="0"/>
              </a:spcAft>
              <a:buClr>
                <a:srgbClr val="000000"/>
              </a:buClr>
              <a:buSzPts val="1000"/>
              <a:buNone/>
              <a:defRPr sz="1000">
                <a:solidFill>
                  <a:srgbClr val="000000"/>
                </a:solidFill>
              </a:defRPr>
            </a:lvl5pPr>
            <a:lvl6pPr lvl="5" algn="ctr" rtl="0">
              <a:lnSpc>
                <a:spcPct val="100000"/>
              </a:lnSpc>
              <a:spcBef>
                <a:spcPts val="0"/>
              </a:spcBef>
              <a:spcAft>
                <a:spcPts val="0"/>
              </a:spcAft>
              <a:buClr>
                <a:srgbClr val="000000"/>
              </a:buClr>
              <a:buSzPts val="1000"/>
              <a:buNone/>
              <a:defRPr sz="1000">
                <a:solidFill>
                  <a:srgbClr val="000000"/>
                </a:solidFill>
              </a:defRPr>
            </a:lvl6pPr>
            <a:lvl7pPr lvl="6" algn="ctr" rtl="0">
              <a:lnSpc>
                <a:spcPct val="100000"/>
              </a:lnSpc>
              <a:spcBef>
                <a:spcPts val="0"/>
              </a:spcBef>
              <a:spcAft>
                <a:spcPts val="0"/>
              </a:spcAft>
              <a:buClr>
                <a:srgbClr val="000000"/>
              </a:buClr>
              <a:buSzPts val="1000"/>
              <a:buNone/>
              <a:defRPr sz="1000">
                <a:solidFill>
                  <a:srgbClr val="000000"/>
                </a:solidFill>
              </a:defRPr>
            </a:lvl7pPr>
            <a:lvl8pPr lvl="7" algn="ctr" rtl="0">
              <a:lnSpc>
                <a:spcPct val="100000"/>
              </a:lnSpc>
              <a:spcBef>
                <a:spcPts val="0"/>
              </a:spcBef>
              <a:spcAft>
                <a:spcPts val="0"/>
              </a:spcAft>
              <a:buClr>
                <a:srgbClr val="000000"/>
              </a:buClr>
              <a:buSzPts val="1000"/>
              <a:buNone/>
              <a:defRPr sz="1000">
                <a:solidFill>
                  <a:srgbClr val="000000"/>
                </a:solidFill>
              </a:defRPr>
            </a:lvl8pPr>
            <a:lvl9pPr lvl="8" algn="ctr" rtl="0">
              <a:lnSpc>
                <a:spcPct val="100000"/>
              </a:lnSpc>
              <a:spcBef>
                <a:spcPts val="0"/>
              </a:spcBef>
              <a:spcAft>
                <a:spcPts val="0"/>
              </a:spcAft>
              <a:buClr>
                <a:srgbClr val="000000"/>
              </a:buClr>
              <a:buSzPts val="1000"/>
              <a:buNone/>
              <a:defRPr sz="1000">
                <a:solidFill>
                  <a:srgbClr val="000000"/>
                </a:solidFill>
              </a:defRPr>
            </a:lvl9pPr>
          </a:lstStyle>
          <a:p>
            <a:endParaRPr/>
          </a:p>
        </p:txBody>
      </p:sp>
      <p:sp>
        <p:nvSpPr>
          <p:cNvPr id="33" name="Google Shape;33;p5"/>
          <p:cNvSpPr txBox="1">
            <a:spLocks noGrp="1"/>
          </p:cNvSpPr>
          <p:nvPr>
            <p:ph type="subTitle" idx="2"/>
          </p:nvPr>
        </p:nvSpPr>
        <p:spPr>
          <a:xfrm>
            <a:off x="5476925" y="2953656"/>
            <a:ext cx="2797200" cy="111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1000"/>
              <a:buNone/>
              <a:defRPr sz="1500"/>
            </a:lvl1pPr>
            <a:lvl2pPr lvl="1" algn="ctr" rtl="0">
              <a:lnSpc>
                <a:spcPct val="100000"/>
              </a:lnSpc>
              <a:spcBef>
                <a:spcPts val="0"/>
              </a:spcBef>
              <a:spcAft>
                <a:spcPts val="0"/>
              </a:spcAft>
              <a:buClr>
                <a:srgbClr val="FFFFFF"/>
              </a:buClr>
              <a:buSzPts val="1000"/>
              <a:buNone/>
              <a:defRPr sz="1000">
                <a:solidFill>
                  <a:srgbClr val="FFFFFF"/>
                </a:solidFill>
              </a:defRPr>
            </a:lvl2pPr>
            <a:lvl3pPr lvl="2" algn="ctr" rtl="0">
              <a:lnSpc>
                <a:spcPct val="100000"/>
              </a:lnSpc>
              <a:spcBef>
                <a:spcPts val="0"/>
              </a:spcBef>
              <a:spcAft>
                <a:spcPts val="0"/>
              </a:spcAft>
              <a:buClr>
                <a:srgbClr val="FFFFFF"/>
              </a:buClr>
              <a:buSzPts val="1000"/>
              <a:buNone/>
              <a:defRPr sz="1000">
                <a:solidFill>
                  <a:srgbClr val="FFFFFF"/>
                </a:solidFill>
              </a:defRPr>
            </a:lvl3pPr>
            <a:lvl4pPr lvl="3" algn="ctr" rtl="0">
              <a:lnSpc>
                <a:spcPct val="100000"/>
              </a:lnSpc>
              <a:spcBef>
                <a:spcPts val="0"/>
              </a:spcBef>
              <a:spcAft>
                <a:spcPts val="0"/>
              </a:spcAft>
              <a:buClr>
                <a:srgbClr val="FFFFFF"/>
              </a:buClr>
              <a:buSzPts val="1000"/>
              <a:buNone/>
              <a:defRPr sz="1000">
                <a:solidFill>
                  <a:srgbClr val="FFFFFF"/>
                </a:solidFill>
              </a:defRPr>
            </a:lvl4pPr>
            <a:lvl5pPr lvl="4" algn="ctr" rtl="0">
              <a:lnSpc>
                <a:spcPct val="100000"/>
              </a:lnSpc>
              <a:spcBef>
                <a:spcPts val="0"/>
              </a:spcBef>
              <a:spcAft>
                <a:spcPts val="0"/>
              </a:spcAft>
              <a:buClr>
                <a:srgbClr val="FFFFFF"/>
              </a:buClr>
              <a:buSzPts val="1000"/>
              <a:buNone/>
              <a:defRPr sz="1000">
                <a:solidFill>
                  <a:srgbClr val="FFFFFF"/>
                </a:solidFill>
              </a:defRPr>
            </a:lvl5pPr>
            <a:lvl6pPr lvl="5" algn="ctr" rtl="0">
              <a:lnSpc>
                <a:spcPct val="100000"/>
              </a:lnSpc>
              <a:spcBef>
                <a:spcPts val="0"/>
              </a:spcBef>
              <a:spcAft>
                <a:spcPts val="0"/>
              </a:spcAft>
              <a:buClr>
                <a:srgbClr val="FFFFFF"/>
              </a:buClr>
              <a:buSzPts val="1000"/>
              <a:buNone/>
              <a:defRPr sz="1000">
                <a:solidFill>
                  <a:srgbClr val="FFFFFF"/>
                </a:solidFill>
              </a:defRPr>
            </a:lvl6pPr>
            <a:lvl7pPr lvl="6" algn="ctr" rtl="0">
              <a:lnSpc>
                <a:spcPct val="100000"/>
              </a:lnSpc>
              <a:spcBef>
                <a:spcPts val="0"/>
              </a:spcBef>
              <a:spcAft>
                <a:spcPts val="0"/>
              </a:spcAft>
              <a:buClr>
                <a:srgbClr val="FFFFFF"/>
              </a:buClr>
              <a:buSzPts val="1000"/>
              <a:buNone/>
              <a:defRPr sz="1000">
                <a:solidFill>
                  <a:srgbClr val="FFFFFF"/>
                </a:solidFill>
              </a:defRPr>
            </a:lvl7pPr>
            <a:lvl8pPr lvl="7" algn="ctr" rtl="0">
              <a:lnSpc>
                <a:spcPct val="100000"/>
              </a:lnSpc>
              <a:spcBef>
                <a:spcPts val="0"/>
              </a:spcBef>
              <a:spcAft>
                <a:spcPts val="0"/>
              </a:spcAft>
              <a:buClr>
                <a:srgbClr val="FFFFFF"/>
              </a:buClr>
              <a:buSzPts val="1000"/>
              <a:buNone/>
              <a:defRPr sz="1000">
                <a:solidFill>
                  <a:srgbClr val="FFFFFF"/>
                </a:solidFill>
              </a:defRPr>
            </a:lvl8pPr>
            <a:lvl9pPr lvl="8" algn="ctr" rtl="0">
              <a:lnSpc>
                <a:spcPct val="100000"/>
              </a:lnSpc>
              <a:spcBef>
                <a:spcPts val="0"/>
              </a:spcBef>
              <a:spcAft>
                <a:spcPts val="0"/>
              </a:spcAft>
              <a:buClr>
                <a:srgbClr val="FFFFFF"/>
              </a:buClr>
              <a:buSzPts val="1000"/>
              <a:buNone/>
              <a:defRPr sz="1000">
                <a:solidFill>
                  <a:srgbClr val="FFFFFF"/>
                </a:solidFill>
              </a:defRPr>
            </a:lvl9pPr>
          </a:lstStyle>
          <a:p>
            <a:endParaRPr/>
          </a:p>
        </p:txBody>
      </p:sp>
      <p:sp>
        <p:nvSpPr>
          <p:cNvPr id="34" name="Google Shape;34;p5"/>
          <p:cNvSpPr txBox="1">
            <a:spLocks noGrp="1"/>
          </p:cNvSpPr>
          <p:nvPr>
            <p:ph type="ctrTitle" idx="3"/>
          </p:nvPr>
        </p:nvSpPr>
        <p:spPr>
          <a:xfrm>
            <a:off x="5476925" y="1286994"/>
            <a:ext cx="2797200" cy="6777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3200"/>
              <a:buNone/>
              <a:defRPr sz="3200">
                <a:solidFill>
                  <a:schemeClr val="dk1"/>
                </a:solidFill>
              </a:defRPr>
            </a:lvl1pPr>
            <a:lvl2pPr lvl="1" algn="r" rtl="0">
              <a:spcBef>
                <a:spcPts val="0"/>
              </a:spcBef>
              <a:spcAft>
                <a:spcPts val="0"/>
              </a:spcAft>
              <a:buClr>
                <a:srgbClr val="FFFFFF"/>
              </a:buClr>
              <a:buSzPts val="2800"/>
              <a:buNone/>
              <a:defRPr>
                <a:solidFill>
                  <a:srgbClr val="FFFFFF"/>
                </a:solidFill>
              </a:defRPr>
            </a:lvl2pPr>
            <a:lvl3pPr lvl="2" algn="r" rtl="0">
              <a:spcBef>
                <a:spcPts val="0"/>
              </a:spcBef>
              <a:spcAft>
                <a:spcPts val="0"/>
              </a:spcAft>
              <a:buClr>
                <a:srgbClr val="FFFFFF"/>
              </a:buClr>
              <a:buSzPts val="2800"/>
              <a:buNone/>
              <a:defRPr>
                <a:solidFill>
                  <a:srgbClr val="FFFFFF"/>
                </a:solidFill>
              </a:defRPr>
            </a:lvl3pPr>
            <a:lvl4pPr lvl="3" algn="r" rtl="0">
              <a:spcBef>
                <a:spcPts val="0"/>
              </a:spcBef>
              <a:spcAft>
                <a:spcPts val="0"/>
              </a:spcAft>
              <a:buClr>
                <a:srgbClr val="FFFFFF"/>
              </a:buClr>
              <a:buSzPts val="2800"/>
              <a:buNone/>
              <a:defRPr>
                <a:solidFill>
                  <a:srgbClr val="FFFFFF"/>
                </a:solidFill>
              </a:defRPr>
            </a:lvl4pPr>
            <a:lvl5pPr lvl="4" algn="r" rtl="0">
              <a:spcBef>
                <a:spcPts val="0"/>
              </a:spcBef>
              <a:spcAft>
                <a:spcPts val="0"/>
              </a:spcAft>
              <a:buClr>
                <a:srgbClr val="FFFFFF"/>
              </a:buClr>
              <a:buSzPts val="2800"/>
              <a:buNone/>
              <a:defRPr>
                <a:solidFill>
                  <a:srgbClr val="FFFFFF"/>
                </a:solidFill>
              </a:defRPr>
            </a:lvl5pPr>
            <a:lvl6pPr lvl="5" algn="r" rtl="0">
              <a:spcBef>
                <a:spcPts val="0"/>
              </a:spcBef>
              <a:spcAft>
                <a:spcPts val="0"/>
              </a:spcAft>
              <a:buClr>
                <a:srgbClr val="FFFFFF"/>
              </a:buClr>
              <a:buSzPts val="2800"/>
              <a:buNone/>
              <a:defRPr>
                <a:solidFill>
                  <a:srgbClr val="FFFFFF"/>
                </a:solidFill>
              </a:defRPr>
            </a:lvl6pPr>
            <a:lvl7pPr lvl="6" algn="r" rtl="0">
              <a:spcBef>
                <a:spcPts val="0"/>
              </a:spcBef>
              <a:spcAft>
                <a:spcPts val="0"/>
              </a:spcAft>
              <a:buClr>
                <a:srgbClr val="FFFFFF"/>
              </a:buClr>
              <a:buSzPts val="2800"/>
              <a:buNone/>
              <a:defRPr>
                <a:solidFill>
                  <a:srgbClr val="FFFFFF"/>
                </a:solidFill>
              </a:defRPr>
            </a:lvl7pPr>
            <a:lvl8pPr lvl="7" algn="r" rtl="0">
              <a:spcBef>
                <a:spcPts val="0"/>
              </a:spcBef>
              <a:spcAft>
                <a:spcPts val="0"/>
              </a:spcAft>
              <a:buClr>
                <a:srgbClr val="FFFFFF"/>
              </a:buClr>
              <a:buSzPts val="2800"/>
              <a:buNone/>
              <a:defRPr>
                <a:solidFill>
                  <a:srgbClr val="FFFFFF"/>
                </a:solidFill>
              </a:defRPr>
            </a:lvl8pPr>
            <a:lvl9pPr lvl="8" algn="r" rtl="0">
              <a:spcBef>
                <a:spcPts val="0"/>
              </a:spcBef>
              <a:spcAft>
                <a:spcPts val="0"/>
              </a:spcAft>
              <a:buClr>
                <a:srgbClr val="FFFFFF"/>
              </a:buClr>
              <a:buSzPts val="2800"/>
              <a:buNone/>
              <a:defRPr>
                <a:solidFill>
                  <a:srgbClr val="FFFFFF"/>
                </a:solidFill>
              </a:defRPr>
            </a:lvl9pPr>
          </a:lstStyle>
          <a:p>
            <a:endParaRPr/>
          </a:p>
        </p:txBody>
      </p:sp>
      <p:sp>
        <p:nvSpPr>
          <p:cNvPr id="35" name="Google Shape;35;p5"/>
          <p:cNvSpPr txBox="1">
            <a:spLocks noGrp="1"/>
          </p:cNvSpPr>
          <p:nvPr>
            <p:ph type="subTitle" idx="4"/>
          </p:nvPr>
        </p:nvSpPr>
        <p:spPr>
          <a:xfrm>
            <a:off x="3173400" y="156450"/>
            <a:ext cx="2797200" cy="238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000000"/>
              </a:buClr>
              <a:buSzPts val="1000"/>
              <a:buNone/>
              <a:defRPr sz="1200" b="1"/>
            </a:lvl1pPr>
            <a:lvl2pPr lvl="1" algn="ctr" rtl="0">
              <a:lnSpc>
                <a:spcPct val="100000"/>
              </a:lnSpc>
              <a:spcBef>
                <a:spcPts val="0"/>
              </a:spcBef>
              <a:spcAft>
                <a:spcPts val="0"/>
              </a:spcAft>
              <a:buClr>
                <a:srgbClr val="000000"/>
              </a:buClr>
              <a:buSzPts val="1000"/>
              <a:buNone/>
              <a:defRPr sz="1000">
                <a:solidFill>
                  <a:srgbClr val="000000"/>
                </a:solidFill>
              </a:defRPr>
            </a:lvl2pPr>
            <a:lvl3pPr lvl="2" algn="ctr" rtl="0">
              <a:lnSpc>
                <a:spcPct val="100000"/>
              </a:lnSpc>
              <a:spcBef>
                <a:spcPts val="0"/>
              </a:spcBef>
              <a:spcAft>
                <a:spcPts val="0"/>
              </a:spcAft>
              <a:buClr>
                <a:srgbClr val="000000"/>
              </a:buClr>
              <a:buSzPts val="1000"/>
              <a:buNone/>
              <a:defRPr sz="1000">
                <a:solidFill>
                  <a:srgbClr val="000000"/>
                </a:solidFill>
              </a:defRPr>
            </a:lvl3pPr>
            <a:lvl4pPr lvl="3" algn="ctr" rtl="0">
              <a:lnSpc>
                <a:spcPct val="100000"/>
              </a:lnSpc>
              <a:spcBef>
                <a:spcPts val="0"/>
              </a:spcBef>
              <a:spcAft>
                <a:spcPts val="0"/>
              </a:spcAft>
              <a:buClr>
                <a:srgbClr val="000000"/>
              </a:buClr>
              <a:buSzPts val="1000"/>
              <a:buNone/>
              <a:defRPr sz="1000">
                <a:solidFill>
                  <a:srgbClr val="000000"/>
                </a:solidFill>
              </a:defRPr>
            </a:lvl4pPr>
            <a:lvl5pPr lvl="4" algn="ctr" rtl="0">
              <a:lnSpc>
                <a:spcPct val="100000"/>
              </a:lnSpc>
              <a:spcBef>
                <a:spcPts val="0"/>
              </a:spcBef>
              <a:spcAft>
                <a:spcPts val="0"/>
              </a:spcAft>
              <a:buClr>
                <a:srgbClr val="000000"/>
              </a:buClr>
              <a:buSzPts val="1000"/>
              <a:buNone/>
              <a:defRPr sz="1000">
                <a:solidFill>
                  <a:srgbClr val="000000"/>
                </a:solidFill>
              </a:defRPr>
            </a:lvl5pPr>
            <a:lvl6pPr lvl="5" algn="ctr" rtl="0">
              <a:lnSpc>
                <a:spcPct val="100000"/>
              </a:lnSpc>
              <a:spcBef>
                <a:spcPts val="0"/>
              </a:spcBef>
              <a:spcAft>
                <a:spcPts val="0"/>
              </a:spcAft>
              <a:buClr>
                <a:srgbClr val="000000"/>
              </a:buClr>
              <a:buSzPts val="1000"/>
              <a:buNone/>
              <a:defRPr sz="1000">
                <a:solidFill>
                  <a:srgbClr val="000000"/>
                </a:solidFill>
              </a:defRPr>
            </a:lvl6pPr>
            <a:lvl7pPr lvl="6" algn="ctr" rtl="0">
              <a:lnSpc>
                <a:spcPct val="100000"/>
              </a:lnSpc>
              <a:spcBef>
                <a:spcPts val="0"/>
              </a:spcBef>
              <a:spcAft>
                <a:spcPts val="0"/>
              </a:spcAft>
              <a:buClr>
                <a:srgbClr val="000000"/>
              </a:buClr>
              <a:buSzPts val="1000"/>
              <a:buNone/>
              <a:defRPr sz="1000">
                <a:solidFill>
                  <a:srgbClr val="000000"/>
                </a:solidFill>
              </a:defRPr>
            </a:lvl7pPr>
            <a:lvl8pPr lvl="7" algn="ctr" rtl="0">
              <a:lnSpc>
                <a:spcPct val="100000"/>
              </a:lnSpc>
              <a:spcBef>
                <a:spcPts val="0"/>
              </a:spcBef>
              <a:spcAft>
                <a:spcPts val="0"/>
              </a:spcAft>
              <a:buClr>
                <a:srgbClr val="000000"/>
              </a:buClr>
              <a:buSzPts val="1000"/>
              <a:buNone/>
              <a:defRPr sz="1000">
                <a:solidFill>
                  <a:srgbClr val="000000"/>
                </a:solidFill>
              </a:defRPr>
            </a:lvl8pPr>
            <a:lvl9pPr lvl="8" algn="ctr" rtl="0">
              <a:lnSpc>
                <a:spcPct val="100000"/>
              </a:lnSpc>
              <a:spcBef>
                <a:spcPts val="0"/>
              </a:spcBef>
              <a:spcAft>
                <a:spcPts val="0"/>
              </a:spcAft>
              <a:buClr>
                <a:srgbClr val="000000"/>
              </a:buClr>
              <a:buSzPts val="1000"/>
              <a:buNone/>
              <a:defRPr sz="1000">
                <a:solidFill>
                  <a:srgbClr val="000000"/>
                </a:solidFill>
              </a:defRPr>
            </a:lvl9pPr>
          </a:lstStyle>
          <a:p>
            <a:endParaRPr/>
          </a:p>
        </p:txBody>
      </p:sp>
      <p:sp>
        <p:nvSpPr>
          <p:cNvPr id="36" name="Google Shape;36;p5"/>
          <p:cNvSpPr txBox="1">
            <a:spLocks noGrp="1"/>
          </p:cNvSpPr>
          <p:nvPr>
            <p:ph type="subTitle" idx="5"/>
          </p:nvPr>
        </p:nvSpPr>
        <p:spPr>
          <a:xfrm rot="5400000" flipH="1">
            <a:off x="7689005" y="2452950"/>
            <a:ext cx="2224200" cy="23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000000"/>
              </a:buClr>
              <a:buSzPts val="1000"/>
              <a:buNone/>
              <a:defRPr sz="1000" b="1"/>
            </a:lvl1pPr>
            <a:lvl2pPr lvl="1" algn="ctr" rtl="0">
              <a:lnSpc>
                <a:spcPct val="100000"/>
              </a:lnSpc>
              <a:spcBef>
                <a:spcPts val="0"/>
              </a:spcBef>
              <a:spcAft>
                <a:spcPts val="0"/>
              </a:spcAft>
              <a:buClr>
                <a:srgbClr val="000000"/>
              </a:buClr>
              <a:buSzPts val="1000"/>
              <a:buNone/>
              <a:defRPr sz="1000">
                <a:solidFill>
                  <a:srgbClr val="000000"/>
                </a:solidFill>
              </a:defRPr>
            </a:lvl2pPr>
            <a:lvl3pPr lvl="2" algn="ctr" rtl="0">
              <a:lnSpc>
                <a:spcPct val="100000"/>
              </a:lnSpc>
              <a:spcBef>
                <a:spcPts val="0"/>
              </a:spcBef>
              <a:spcAft>
                <a:spcPts val="0"/>
              </a:spcAft>
              <a:buClr>
                <a:srgbClr val="000000"/>
              </a:buClr>
              <a:buSzPts val="1000"/>
              <a:buNone/>
              <a:defRPr sz="1000">
                <a:solidFill>
                  <a:srgbClr val="000000"/>
                </a:solidFill>
              </a:defRPr>
            </a:lvl3pPr>
            <a:lvl4pPr lvl="3" algn="ctr" rtl="0">
              <a:lnSpc>
                <a:spcPct val="100000"/>
              </a:lnSpc>
              <a:spcBef>
                <a:spcPts val="0"/>
              </a:spcBef>
              <a:spcAft>
                <a:spcPts val="0"/>
              </a:spcAft>
              <a:buClr>
                <a:srgbClr val="000000"/>
              </a:buClr>
              <a:buSzPts val="1000"/>
              <a:buNone/>
              <a:defRPr sz="1000">
                <a:solidFill>
                  <a:srgbClr val="000000"/>
                </a:solidFill>
              </a:defRPr>
            </a:lvl4pPr>
            <a:lvl5pPr lvl="4" algn="ctr" rtl="0">
              <a:lnSpc>
                <a:spcPct val="100000"/>
              </a:lnSpc>
              <a:spcBef>
                <a:spcPts val="0"/>
              </a:spcBef>
              <a:spcAft>
                <a:spcPts val="0"/>
              </a:spcAft>
              <a:buClr>
                <a:srgbClr val="000000"/>
              </a:buClr>
              <a:buSzPts val="1000"/>
              <a:buNone/>
              <a:defRPr sz="1000">
                <a:solidFill>
                  <a:srgbClr val="000000"/>
                </a:solidFill>
              </a:defRPr>
            </a:lvl5pPr>
            <a:lvl6pPr lvl="5" algn="ctr" rtl="0">
              <a:lnSpc>
                <a:spcPct val="100000"/>
              </a:lnSpc>
              <a:spcBef>
                <a:spcPts val="0"/>
              </a:spcBef>
              <a:spcAft>
                <a:spcPts val="0"/>
              </a:spcAft>
              <a:buClr>
                <a:srgbClr val="000000"/>
              </a:buClr>
              <a:buSzPts val="1000"/>
              <a:buNone/>
              <a:defRPr sz="1000">
                <a:solidFill>
                  <a:srgbClr val="000000"/>
                </a:solidFill>
              </a:defRPr>
            </a:lvl6pPr>
            <a:lvl7pPr lvl="6" algn="ctr" rtl="0">
              <a:lnSpc>
                <a:spcPct val="100000"/>
              </a:lnSpc>
              <a:spcBef>
                <a:spcPts val="0"/>
              </a:spcBef>
              <a:spcAft>
                <a:spcPts val="0"/>
              </a:spcAft>
              <a:buClr>
                <a:srgbClr val="000000"/>
              </a:buClr>
              <a:buSzPts val="1000"/>
              <a:buNone/>
              <a:defRPr sz="1000">
                <a:solidFill>
                  <a:srgbClr val="000000"/>
                </a:solidFill>
              </a:defRPr>
            </a:lvl7pPr>
            <a:lvl8pPr lvl="7" algn="ctr" rtl="0">
              <a:lnSpc>
                <a:spcPct val="100000"/>
              </a:lnSpc>
              <a:spcBef>
                <a:spcPts val="0"/>
              </a:spcBef>
              <a:spcAft>
                <a:spcPts val="0"/>
              </a:spcAft>
              <a:buClr>
                <a:srgbClr val="000000"/>
              </a:buClr>
              <a:buSzPts val="1000"/>
              <a:buNone/>
              <a:defRPr sz="1000">
                <a:solidFill>
                  <a:srgbClr val="000000"/>
                </a:solidFill>
              </a:defRPr>
            </a:lvl8pPr>
            <a:lvl9pPr lvl="8" algn="ctr" rtl="0">
              <a:lnSpc>
                <a:spcPct val="100000"/>
              </a:lnSpc>
              <a:spcBef>
                <a:spcPts val="0"/>
              </a:spcBef>
              <a:spcAft>
                <a:spcPts val="0"/>
              </a:spcAft>
              <a:buClr>
                <a:srgbClr val="000000"/>
              </a:buClr>
              <a:buSzPts val="1000"/>
              <a:buNone/>
              <a:defRPr sz="1000">
                <a:solidFill>
                  <a:srgbClr val="000000"/>
                </a:solidFill>
              </a:defRPr>
            </a:lvl9pPr>
          </a:lstStyle>
          <a:p>
            <a:endParaRPr/>
          </a:p>
        </p:txBody>
      </p:sp>
      <p:sp>
        <p:nvSpPr>
          <p:cNvPr id="37" name="Google Shape;37;p5"/>
          <p:cNvSpPr txBox="1">
            <a:spLocks noGrp="1"/>
          </p:cNvSpPr>
          <p:nvPr>
            <p:ph type="subTitle" idx="6"/>
          </p:nvPr>
        </p:nvSpPr>
        <p:spPr>
          <a:xfrm rot="-5400000">
            <a:off x="-1057355" y="2452950"/>
            <a:ext cx="2800500" cy="23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000000"/>
              </a:buClr>
              <a:buSzPts val="1000"/>
              <a:buNone/>
              <a:defRPr sz="1000" b="1"/>
            </a:lvl1pPr>
            <a:lvl2pPr lvl="1" algn="ctr" rtl="0">
              <a:lnSpc>
                <a:spcPct val="100000"/>
              </a:lnSpc>
              <a:spcBef>
                <a:spcPts val="0"/>
              </a:spcBef>
              <a:spcAft>
                <a:spcPts val="0"/>
              </a:spcAft>
              <a:buClr>
                <a:srgbClr val="000000"/>
              </a:buClr>
              <a:buSzPts val="1000"/>
              <a:buNone/>
              <a:defRPr sz="1000">
                <a:solidFill>
                  <a:srgbClr val="000000"/>
                </a:solidFill>
              </a:defRPr>
            </a:lvl2pPr>
            <a:lvl3pPr lvl="2" algn="ctr" rtl="0">
              <a:lnSpc>
                <a:spcPct val="100000"/>
              </a:lnSpc>
              <a:spcBef>
                <a:spcPts val="0"/>
              </a:spcBef>
              <a:spcAft>
                <a:spcPts val="0"/>
              </a:spcAft>
              <a:buClr>
                <a:srgbClr val="000000"/>
              </a:buClr>
              <a:buSzPts val="1000"/>
              <a:buNone/>
              <a:defRPr sz="1000">
                <a:solidFill>
                  <a:srgbClr val="000000"/>
                </a:solidFill>
              </a:defRPr>
            </a:lvl3pPr>
            <a:lvl4pPr lvl="3" algn="ctr" rtl="0">
              <a:lnSpc>
                <a:spcPct val="100000"/>
              </a:lnSpc>
              <a:spcBef>
                <a:spcPts val="0"/>
              </a:spcBef>
              <a:spcAft>
                <a:spcPts val="0"/>
              </a:spcAft>
              <a:buClr>
                <a:srgbClr val="000000"/>
              </a:buClr>
              <a:buSzPts val="1000"/>
              <a:buNone/>
              <a:defRPr sz="1000">
                <a:solidFill>
                  <a:srgbClr val="000000"/>
                </a:solidFill>
              </a:defRPr>
            </a:lvl4pPr>
            <a:lvl5pPr lvl="4" algn="ctr" rtl="0">
              <a:lnSpc>
                <a:spcPct val="100000"/>
              </a:lnSpc>
              <a:spcBef>
                <a:spcPts val="0"/>
              </a:spcBef>
              <a:spcAft>
                <a:spcPts val="0"/>
              </a:spcAft>
              <a:buClr>
                <a:srgbClr val="000000"/>
              </a:buClr>
              <a:buSzPts val="1000"/>
              <a:buNone/>
              <a:defRPr sz="1000">
                <a:solidFill>
                  <a:srgbClr val="000000"/>
                </a:solidFill>
              </a:defRPr>
            </a:lvl5pPr>
            <a:lvl6pPr lvl="5" algn="ctr" rtl="0">
              <a:lnSpc>
                <a:spcPct val="100000"/>
              </a:lnSpc>
              <a:spcBef>
                <a:spcPts val="0"/>
              </a:spcBef>
              <a:spcAft>
                <a:spcPts val="0"/>
              </a:spcAft>
              <a:buClr>
                <a:srgbClr val="000000"/>
              </a:buClr>
              <a:buSzPts val="1000"/>
              <a:buNone/>
              <a:defRPr sz="1000">
                <a:solidFill>
                  <a:srgbClr val="000000"/>
                </a:solidFill>
              </a:defRPr>
            </a:lvl6pPr>
            <a:lvl7pPr lvl="6" algn="ctr" rtl="0">
              <a:lnSpc>
                <a:spcPct val="100000"/>
              </a:lnSpc>
              <a:spcBef>
                <a:spcPts val="0"/>
              </a:spcBef>
              <a:spcAft>
                <a:spcPts val="0"/>
              </a:spcAft>
              <a:buClr>
                <a:srgbClr val="000000"/>
              </a:buClr>
              <a:buSzPts val="1000"/>
              <a:buNone/>
              <a:defRPr sz="1000">
                <a:solidFill>
                  <a:srgbClr val="000000"/>
                </a:solidFill>
              </a:defRPr>
            </a:lvl7pPr>
            <a:lvl8pPr lvl="7" algn="ctr" rtl="0">
              <a:lnSpc>
                <a:spcPct val="100000"/>
              </a:lnSpc>
              <a:spcBef>
                <a:spcPts val="0"/>
              </a:spcBef>
              <a:spcAft>
                <a:spcPts val="0"/>
              </a:spcAft>
              <a:buClr>
                <a:srgbClr val="000000"/>
              </a:buClr>
              <a:buSzPts val="1000"/>
              <a:buNone/>
              <a:defRPr sz="1000">
                <a:solidFill>
                  <a:srgbClr val="000000"/>
                </a:solidFill>
              </a:defRPr>
            </a:lvl8pPr>
            <a:lvl9pPr lvl="8" algn="ctr" rtl="0">
              <a:lnSpc>
                <a:spcPct val="100000"/>
              </a:lnSpc>
              <a:spcBef>
                <a:spcPts val="0"/>
              </a:spcBef>
              <a:spcAft>
                <a:spcPts val="0"/>
              </a:spcAft>
              <a:buClr>
                <a:srgbClr val="000000"/>
              </a:buClr>
              <a:buSzPts val="1000"/>
              <a:buNone/>
              <a:defRPr sz="1000">
                <a:solidFill>
                  <a:srgbClr val="000000"/>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dk2"/>
        </a:solidFill>
        <a:effectLst/>
      </p:bgPr>
    </p:bg>
    <p:spTree>
      <p:nvGrpSpPr>
        <p:cNvPr id="1" name="Shape 46"/>
        <p:cNvGrpSpPr/>
        <p:nvPr/>
      </p:nvGrpSpPr>
      <p:grpSpPr>
        <a:xfrm>
          <a:off x="0" y="0"/>
          <a:ext cx="0" cy="0"/>
          <a:chOff x="0" y="0"/>
          <a:chExt cx="0" cy="0"/>
        </a:xfrm>
      </p:grpSpPr>
      <p:sp>
        <p:nvSpPr>
          <p:cNvPr id="47" name="Google Shape;47;p7"/>
          <p:cNvSpPr txBox="1">
            <a:spLocks noGrp="1"/>
          </p:cNvSpPr>
          <p:nvPr>
            <p:ph type="body" idx="1"/>
          </p:nvPr>
        </p:nvSpPr>
        <p:spPr>
          <a:xfrm>
            <a:off x="3983475" y="1686489"/>
            <a:ext cx="4117800" cy="2426100"/>
          </a:xfrm>
          <a:prstGeom prst="rect">
            <a:avLst/>
          </a:prstGeom>
        </p:spPr>
        <p:txBody>
          <a:bodyPr spcFirstLastPara="1" wrap="square" lIns="91425" tIns="91425" rIns="91425" bIns="91425" anchor="ctr" anchorCtr="0">
            <a:noAutofit/>
          </a:bodyPr>
          <a:lstStyle>
            <a:lvl1pPr marL="457200" lvl="0" indent="-317500" rtl="0">
              <a:lnSpc>
                <a:spcPct val="100000"/>
              </a:lnSpc>
              <a:spcBef>
                <a:spcPts val="0"/>
              </a:spcBef>
              <a:spcAft>
                <a:spcPts val="0"/>
              </a:spcAft>
              <a:buSzPts val="1400"/>
              <a:buChar char="●"/>
              <a:defRPr>
                <a:solidFill>
                  <a:srgbClr val="434343"/>
                </a:solidFill>
              </a:defRPr>
            </a:lvl1pPr>
            <a:lvl2pPr marL="914400" lvl="1" indent="-317500" rtl="0">
              <a:lnSpc>
                <a:spcPct val="115000"/>
              </a:lnSpc>
              <a:spcBef>
                <a:spcPts val="0"/>
              </a:spcBef>
              <a:spcAft>
                <a:spcPts val="0"/>
              </a:spcAft>
              <a:buSzPts val="1400"/>
              <a:buChar char="○"/>
              <a:defRPr>
                <a:solidFill>
                  <a:srgbClr val="434343"/>
                </a:solidFill>
              </a:defRPr>
            </a:lvl2pPr>
            <a:lvl3pPr marL="1371600" lvl="2" indent="-317500" rtl="0">
              <a:lnSpc>
                <a:spcPct val="115000"/>
              </a:lnSpc>
              <a:spcBef>
                <a:spcPts val="1600"/>
              </a:spcBef>
              <a:spcAft>
                <a:spcPts val="0"/>
              </a:spcAft>
              <a:buSzPts val="1400"/>
              <a:buChar char="■"/>
              <a:defRPr>
                <a:solidFill>
                  <a:srgbClr val="434343"/>
                </a:solidFill>
              </a:defRPr>
            </a:lvl3pPr>
            <a:lvl4pPr marL="1828800" lvl="3" indent="-317500" rtl="0">
              <a:lnSpc>
                <a:spcPct val="115000"/>
              </a:lnSpc>
              <a:spcBef>
                <a:spcPts val="1600"/>
              </a:spcBef>
              <a:spcAft>
                <a:spcPts val="0"/>
              </a:spcAft>
              <a:buSzPts val="1400"/>
              <a:buChar char="●"/>
              <a:defRPr>
                <a:solidFill>
                  <a:srgbClr val="434343"/>
                </a:solidFill>
              </a:defRPr>
            </a:lvl4pPr>
            <a:lvl5pPr marL="2286000" lvl="4" indent="-317500" rtl="0">
              <a:lnSpc>
                <a:spcPct val="115000"/>
              </a:lnSpc>
              <a:spcBef>
                <a:spcPts val="1600"/>
              </a:spcBef>
              <a:spcAft>
                <a:spcPts val="0"/>
              </a:spcAft>
              <a:buSzPts val="1400"/>
              <a:buChar char="○"/>
              <a:defRPr>
                <a:solidFill>
                  <a:srgbClr val="434343"/>
                </a:solidFill>
              </a:defRPr>
            </a:lvl5pPr>
            <a:lvl6pPr marL="2743200" lvl="5" indent="-317500" rtl="0">
              <a:lnSpc>
                <a:spcPct val="115000"/>
              </a:lnSpc>
              <a:spcBef>
                <a:spcPts val="1600"/>
              </a:spcBef>
              <a:spcAft>
                <a:spcPts val="0"/>
              </a:spcAft>
              <a:buSzPts val="1400"/>
              <a:buChar char="■"/>
              <a:defRPr>
                <a:solidFill>
                  <a:srgbClr val="434343"/>
                </a:solidFill>
              </a:defRPr>
            </a:lvl6pPr>
            <a:lvl7pPr marL="3200400" lvl="6" indent="-317500" rtl="0">
              <a:lnSpc>
                <a:spcPct val="115000"/>
              </a:lnSpc>
              <a:spcBef>
                <a:spcPts val="1600"/>
              </a:spcBef>
              <a:spcAft>
                <a:spcPts val="0"/>
              </a:spcAft>
              <a:buSzPts val="1400"/>
              <a:buChar char="●"/>
              <a:defRPr>
                <a:solidFill>
                  <a:srgbClr val="434343"/>
                </a:solidFill>
              </a:defRPr>
            </a:lvl7pPr>
            <a:lvl8pPr marL="3657600" lvl="7" indent="-317500" rtl="0">
              <a:lnSpc>
                <a:spcPct val="115000"/>
              </a:lnSpc>
              <a:spcBef>
                <a:spcPts val="1600"/>
              </a:spcBef>
              <a:spcAft>
                <a:spcPts val="0"/>
              </a:spcAft>
              <a:buSzPts val="1400"/>
              <a:buChar char="○"/>
              <a:defRPr>
                <a:solidFill>
                  <a:srgbClr val="434343"/>
                </a:solidFill>
              </a:defRPr>
            </a:lvl8pPr>
            <a:lvl9pPr marL="4114800" lvl="8" indent="-317500" rtl="0">
              <a:lnSpc>
                <a:spcPct val="115000"/>
              </a:lnSpc>
              <a:spcBef>
                <a:spcPts val="1600"/>
              </a:spcBef>
              <a:spcAft>
                <a:spcPts val="1600"/>
              </a:spcAft>
              <a:buSzPts val="1400"/>
              <a:buChar char="■"/>
              <a:defRPr>
                <a:solidFill>
                  <a:srgbClr val="434343"/>
                </a:solidFill>
              </a:defRPr>
            </a:lvl9pPr>
          </a:lstStyle>
          <a:p>
            <a:endParaRPr/>
          </a:p>
        </p:txBody>
      </p:sp>
      <p:sp>
        <p:nvSpPr>
          <p:cNvPr id="48" name="Google Shape;48;p7"/>
          <p:cNvSpPr txBox="1">
            <a:spLocks noGrp="1"/>
          </p:cNvSpPr>
          <p:nvPr>
            <p:ph type="title"/>
          </p:nvPr>
        </p:nvSpPr>
        <p:spPr>
          <a:xfrm>
            <a:off x="3989825" y="1113780"/>
            <a:ext cx="41178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9" name="Google Shape;49;p7"/>
          <p:cNvSpPr txBox="1">
            <a:spLocks noGrp="1"/>
          </p:cNvSpPr>
          <p:nvPr>
            <p:ph type="subTitle" idx="2"/>
          </p:nvPr>
        </p:nvSpPr>
        <p:spPr>
          <a:xfrm>
            <a:off x="3173400" y="156450"/>
            <a:ext cx="2797200" cy="238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000000"/>
              </a:buClr>
              <a:buSzPts val="1000"/>
              <a:buNone/>
              <a:defRPr sz="1200" b="1"/>
            </a:lvl1pPr>
            <a:lvl2pPr lvl="1" algn="ctr" rtl="0">
              <a:lnSpc>
                <a:spcPct val="100000"/>
              </a:lnSpc>
              <a:spcBef>
                <a:spcPts val="0"/>
              </a:spcBef>
              <a:spcAft>
                <a:spcPts val="0"/>
              </a:spcAft>
              <a:buClr>
                <a:srgbClr val="000000"/>
              </a:buClr>
              <a:buSzPts val="1000"/>
              <a:buNone/>
              <a:defRPr sz="1000">
                <a:solidFill>
                  <a:srgbClr val="000000"/>
                </a:solidFill>
              </a:defRPr>
            </a:lvl2pPr>
            <a:lvl3pPr lvl="2" algn="ctr" rtl="0">
              <a:lnSpc>
                <a:spcPct val="100000"/>
              </a:lnSpc>
              <a:spcBef>
                <a:spcPts val="0"/>
              </a:spcBef>
              <a:spcAft>
                <a:spcPts val="0"/>
              </a:spcAft>
              <a:buClr>
                <a:srgbClr val="000000"/>
              </a:buClr>
              <a:buSzPts val="1000"/>
              <a:buNone/>
              <a:defRPr sz="1000">
                <a:solidFill>
                  <a:srgbClr val="000000"/>
                </a:solidFill>
              </a:defRPr>
            </a:lvl3pPr>
            <a:lvl4pPr lvl="3" algn="ctr" rtl="0">
              <a:lnSpc>
                <a:spcPct val="100000"/>
              </a:lnSpc>
              <a:spcBef>
                <a:spcPts val="0"/>
              </a:spcBef>
              <a:spcAft>
                <a:spcPts val="0"/>
              </a:spcAft>
              <a:buClr>
                <a:srgbClr val="000000"/>
              </a:buClr>
              <a:buSzPts val="1000"/>
              <a:buNone/>
              <a:defRPr sz="1000">
                <a:solidFill>
                  <a:srgbClr val="000000"/>
                </a:solidFill>
              </a:defRPr>
            </a:lvl4pPr>
            <a:lvl5pPr lvl="4" algn="ctr" rtl="0">
              <a:lnSpc>
                <a:spcPct val="100000"/>
              </a:lnSpc>
              <a:spcBef>
                <a:spcPts val="0"/>
              </a:spcBef>
              <a:spcAft>
                <a:spcPts val="0"/>
              </a:spcAft>
              <a:buClr>
                <a:srgbClr val="000000"/>
              </a:buClr>
              <a:buSzPts val="1000"/>
              <a:buNone/>
              <a:defRPr sz="1000">
                <a:solidFill>
                  <a:srgbClr val="000000"/>
                </a:solidFill>
              </a:defRPr>
            </a:lvl5pPr>
            <a:lvl6pPr lvl="5" algn="ctr" rtl="0">
              <a:lnSpc>
                <a:spcPct val="100000"/>
              </a:lnSpc>
              <a:spcBef>
                <a:spcPts val="0"/>
              </a:spcBef>
              <a:spcAft>
                <a:spcPts val="0"/>
              </a:spcAft>
              <a:buClr>
                <a:srgbClr val="000000"/>
              </a:buClr>
              <a:buSzPts val="1000"/>
              <a:buNone/>
              <a:defRPr sz="1000">
                <a:solidFill>
                  <a:srgbClr val="000000"/>
                </a:solidFill>
              </a:defRPr>
            </a:lvl6pPr>
            <a:lvl7pPr lvl="6" algn="ctr" rtl="0">
              <a:lnSpc>
                <a:spcPct val="100000"/>
              </a:lnSpc>
              <a:spcBef>
                <a:spcPts val="0"/>
              </a:spcBef>
              <a:spcAft>
                <a:spcPts val="0"/>
              </a:spcAft>
              <a:buClr>
                <a:srgbClr val="000000"/>
              </a:buClr>
              <a:buSzPts val="1000"/>
              <a:buNone/>
              <a:defRPr sz="1000">
                <a:solidFill>
                  <a:srgbClr val="000000"/>
                </a:solidFill>
              </a:defRPr>
            </a:lvl7pPr>
            <a:lvl8pPr lvl="7" algn="ctr" rtl="0">
              <a:lnSpc>
                <a:spcPct val="100000"/>
              </a:lnSpc>
              <a:spcBef>
                <a:spcPts val="0"/>
              </a:spcBef>
              <a:spcAft>
                <a:spcPts val="0"/>
              </a:spcAft>
              <a:buClr>
                <a:srgbClr val="000000"/>
              </a:buClr>
              <a:buSzPts val="1000"/>
              <a:buNone/>
              <a:defRPr sz="1000">
                <a:solidFill>
                  <a:srgbClr val="000000"/>
                </a:solidFill>
              </a:defRPr>
            </a:lvl8pPr>
            <a:lvl9pPr lvl="8" algn="ctr" rtl="0">
              <a:lnSpc>
                <a:spcPct val="100000"/>
              </a:lnSpc>
              <a:spcBef>
                <a:spcPts val="0"/>
              </a:spcBef>
              <a:spcAft>
                <a:spcPts val="0"/>
              </a:spcAft>
              <a:buClr>
                <a:srgbClr val="000000"/>
              </a:buClr>
              <a:buSzPts val="1000"/>
              <a:buNone/>
              <a:defRPr sz="1000">
                <a:solidFill>
                  <a:srgbClr val="000000"/>
                </a:solidFill>
              </a:defRPr>
            </a:lvl9pPr>
          </a:lstStyle>
          <a:p>
            <a:endParaRPr/>
          </a:p>
        </p:txBody>
      </p:sp>
      <p:sp>
        <p:nvSpPr>
          <p:cNvPr id="50" name="Google Shape;50;p7"/>
          <p:cNvSpPr txBox="1">
            <a:spLocks noGrp="1"/>
          </p:cNvSpPr>
          <p:nvPr>
            <p:ph type="subTitle" idx="3"/>
          </p:nvPr>
        </p:nvSpPr>
        <p:spPr>
          <a:xfrm rot="5400000" flipH="1">
            <a:off x="7689005" y="2452950"/>
            <a:ext cx="2224200" cy="23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000000"/>
              </a:buClr>
              <a:buSzPts val="1000"/>
              <a:buNone/>
              <a:defRPr sz="1000" b="1"/>
            </a:lvl1pPr>
            <a:lvl2pPr lvl="1" algn="ctr" rtl="0">
              <a:lnSpc>
                <a:spcPct val="100000"/>
              </a:lnSpc>
              <a:spcBef>
                <a:spcPts val="0"/>
              </a:spcBef>
              <a:spcAft>
                <a:spcPts val="0"/>
              </a:spcAft>
              <a:buClr>
                <a:srgbClr val="000000"/>
              </a:buClr>
              <a:buSzPts val="1000"/>
              <a:buNone/>
              <a:defRPr sz="1000">
                <a:solidFill>
                  <a:srgbClr val="000000"/>
                </a:solidFill>
              </a:defRPr>
            </a:lvl2pPr>
            <a:lvl3pPr lvl="2" algn="ctr" rtl="0">
              <a:lnSpc>
                <a:spcPct val="100000"/>
              </a:lnSpc>
              <a:spcBef>
                <a:spcPts val="0"/>
              </a:spcBef>
              <a:spcAft>
                <a:spcPts val="0"/>
              </a:spcAft>
              <a:buClr>
                <a:srgbClr val="000000"/>
              </a:buClr>
              <a:buSzPts val="1000"/>
              <a:buNone/>
              <a:defRPr sz="1000">
                <a:solidFill>
                  <a:srgbClr val="000000"/>
                </a:solidFill>
              </a:defRPr>
            </a:lvl3pPr>
            <a:lvl4pPr lvl="3" algn="ctr" rtl="0">
              <a:lnSpc>
                <a:spcPct val="100000"/>
              </a:lnSpc>
              <a:spcBef>
                <a:spcPts val="0"/>
              </a:spcBef>
              <a:spcAft>
                <a:spcPts val="0"/>
              </a:spcAft>
              <a:buClr>
                <a:srgbClr val="000000"/>
              </a:buClr>
              <a:buSzPts val="1000"/>
              <a:buNone/>
              <a:defRPr sz="1000">
                <a:solidFill>
                  <a:srgbClr val="000000"/>
                </a:solidFill>
              </a:defRPr>
            </a:lvl4pPr>
            <a:lvl5pPr lvl="4" algn="ctr" rtl="0">
              <a:lnSpc>
                <a:spcPct val="100000"/>
              </a:lnSpc>
              <a:spcBef>
                <a:spcPts val="0"/>
              </a:spcBef>
              <a:spcAft>
                <a:spcPts val="0"/>
              </a:spcAft>
              <a:buClr>
                <a:srgbClr val="000000"/>
              </a:buClr>
              <a:buSzPts val="1000"/>
              <a:buNone/>
              <a:defRPr sz="1000">
                <a:solidFill>
                  <a:srgbClr val="000000"/>
                </a:solidFill>
              </a:defRPr>
            </a:lvl5pPr>
            <a:lvl6pPr lvl="5" algn="ctr" rtl="0">
              <a:lnSpc>
                <a:spcPct val="100000"/>
              </a:lnSpc>
              <a:spcBef>
                <a:spcPts val="0"/>
              </a:spcBef>
              <a:spcAft>
                <a:spcPts val="0"/>
              </a:spcAft>
              <a:buClr>
                <a:srgbClr val="000000"/>
              </a:buClr>
              <a:buSzPts val="1000"/>
              <a:buNone/>
              <a:defRPr sz="1000">
                <a:solidFill>
                  <a:srgbClr val="000000"/>
                </a:solidFill>
              </a:defRPr>
            </a:lvl6pPr>
            <a:lvl7pPr lvl="6" algn="ctr" rtl="0">
              <a:lnSpc>
                <a:spcPct val="100000"/>
              </a:lnSpc>
              <a:spcBef>
                <a:spcPts val="0"/>
              </a:spcBef>
              <a:spcAft>
                <a:spcPts val="0"/>
              </a:spcAft>
              <a:buClr>
                <a:srgbClr val="000000"/>
              </a:buClr>
              <a:buSzPts val="1000"/>
              <a:buNone/>
              <a:defRPr sz="1000">
                <a:solidFill>
                  <a:srgbClr val="000000"/>
                </a:solidFill>
              </a:defRPr>
            </a:lvl7pPr>
            <a:lvl8pPr lvl="7" algn="ctr" rtl="0">
              <a:lnSpc>
                <a:spcPct val="100000"/>
              </a:lnSpc>
              <a:spcBef>
                <a:spcPts val="0"/>
              </a:spcBef>
              <a:spcAft>
                <a:spcPts val="0"/>
              </a:spcAft>
              <a:buClr>
                <a:srgbClr val="000000"/>
              </a:buClr>
              <a:buSzPts val="1000"/>
              <a:buNone/>
              <a:defRPr sz="1000">
                <a:solidFill>
                  <a:srgbClr val="000000"/>
                </a:solidFill>
              </a:defRPr>
            </a:lvl8pPr>
            <a:lvl9pPr lvl="8" algn="ctr" rtl="0">
              <a:lnSpc>
                <a:spcPct val="100000"/>
              </a:lnSpc>
              <a:spcBef>
                <a:spcPts val="0"/>
              </a:spcBef>
              <a:spcAft>
                <a:spcPts val="0"/>
              </a:spcAft>
              <a:buClr>
                <a:srgbClr val="000000"/>
              </a:buClr>
              <a:buSzPts val="1000"/>
              <a:buNone/>
              <a:defRPr sz="1000">
                <a:solidFill>
                  <a:srgbClr val="000000"/>
                </a:solidFill>
              </a:defRPr>
            </a:lvl9pPr>
          </a:lstStyle>
          <a:p>
            <a:endParaRPr/>
          </a:p>
        </p:txBody>
      </p:sp>
      <p:cxnSp>
        <p:nvCxnSpPr>
          <p:cNvPr id="51" name="Google Shape;51;p7"/>
          <p:cNvCxnSpPr/>
          <p:nvPr/>
        </p:nvCxnSpPr>
        <p:spPr>
          <a:xfrm rot="10800000">
            <a:off x="8800345" y="-9600"/>
            <a:ext cx="0" cy="1471800"/>
          </a:xfrm>
          <a:prstGeom prst="straightConnector1">
            <a:avLst/>
          </a:prstGeom>
          <a:noFill/>
          <a:ln w="9525" cap="flat" cmpd="sng">
            <a:solidFill>
              <a:schemeClr val="dk1"/>
            </a:solidFill>
            <a:prstDash val="solid"/>
            <a:round/>
            <a:headEnd type="none" w="med" len="med"/>
            <a:tailEnd type="none" w="med" len="med"/>
          </a:ln>
        </p:spPr>
      </p:cxnSp>
      <p:cxnSp>
        <p:nvCxnSpPr>
          <p:cNvPr id="52" name="Google Shape;52;p7"/>
          <p:cNvCxnSpPr/>
          <p:nvPr/>
        </p:nvCxnSpPr>
        <p:spPr>
          <a:xfrm>
            <a:off x="8800345" y="3681300"/>
            <a:ext cx="0" cy="148140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3"/>
        <p:cNvGrpSpPr/>
        <p:nvPr/>
      </p:nvGrpSpPr>
      <p:grpSpPr>
        <a:xfrm>
          <a:off x="0" y="0"/>
          <a:ext cx="0" cy="0"/>
          <a:chOff x="0" y="0"/>
          <a:chExt cx="0" cy="0"/>
        </a:xfrm>
      </p:grpSpPr>
      <p:sp>
        <p:nvSpPr>
          <p:cNvPr id="64" name="Google Shape;64;p9"/>
          <p:cNvSpPr txBox="1">
            <a:spLocks noGrp="1"/>
          </p:cNvSpPr>
          <p:nvPr>
            <p:ph type="subTitle" idx="1"/>
          </p:nvPr>
        </p:nvSpPr>
        <p:spPr>
          <a:xfrm>
            <a:off x="847725" y="2187404"/>
            <a:ext cx="4581600" cy="16083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900"/>
              <a:buNone/>
              <a:defRPr sz="1600"/>
            </a:lvl1pPr>
            <a:lvl2pPr lvl="1" algn="ctr" rtl="0">
              <a:lnSpc>
                <a:spcPct val="100000"/>
              </a:lnSpc>
              <a:spcBef>
                <a:spcPts val="0"/>
              </a:spcBef>
              <a:spcAft>
                <a:spcPts val="0"/>
              </a:spcAft>
              <a:buSzPts val="1900"/>
              <a:buNone/>
              <a:defRPr sz="1900"/>
            </a:lvl2pPr>
            <a:lvl3pPr lvl="2" algn="ctr" rtl="0">
              <a:lnSpc>
                <a:spcPct val="100000"/>
              </a:lnSpc>
              <a:spcBef>
                <a:spcPts val="0"/>
              </a:spcBef>
              <a:spcAft>
                <a:spcPts val="0"/>
              </a:spcAft>
              <a:buSzPts val="1900"/>
              <a:buNone/>
              <a:defRPr sz="1900"/>
            </a:lvl3pPr>
            <a:lvl4pPr lvl="3" algn="ctr" rtl="0">
              <a:lnSpc>
                <a:spcPct val="100000"/>
              </a:lnSpc>
              <a:spcBef>
                <a:spcPts val="0"/>
              </a:spcBef>
              <a:spcAft>
                <a:spcPts val="0"/>
              </a:spcAft>
              <a:buSzPts val="1900"/>
              <a:buNone/>
              <a:defRPr sz="1900"/>
            </a:lvl4pPr>
            <a:lvl5pPr lvl="4" algn="ctr" rtl="0">
              <a:lnSpc>
                <a:spcPct val="100000"/>
              </a:lnSpc>
              <a:spcBef>
                <a:spcPts val="0"/>
              </a:spcBef>
              <a:spcAft>
                <a:spcPts val="0"/>
              </a:spcAft>
              <a:buSzPts val="1900"/>
              <a:buNone/>
              <a:defRPr sz="1900"/>
            </a:lvl5pPr>
            <a:lvl6pPr lvl="5" algn="ctr" rtl="0">
              <a:lnSpc>
                <a:spcPct val="100000"/>
              </a:lnSpc>
              <a:spcBef>
                <a:spcPts val="0"/>
              </a:spcBef>
              <a:spcAft>
                <a:spcPts val="0"/>
              </a:spcAft>
              <a:buSzPts val="1900"/>
              <a:buNone/>
              <a:defRPr sz="1900"/>
            </a:lvl6pPr>
            <a:lvl7pPr lvl="6" algn="ctr" rtl="0">
              <a:lnSpc>
                <a:spcPct val="100000"/>
              </a:lnSpc>
              <a:spcBef>
                <a:spcPts val="0"/>
              </a:spcBef>
              <a:spcAft>
                <a:spcPts val="0"/>
              </a:spcAft>
              <a:buSzPts val="1900"/>
              <a:buNone/>
              <a:defRPr sz="1900"/>
            </a:lvl7pPr>
            <a:lvl8pPr lvl="7" algn="ctr" rtl="0">
              <a:lnSpc>
                <a:spcPct val="100000"/>
              </a:lnSpc>
              <a:spcBef>
                <a:spcPts val="0"/>
              </a:spcBef>
              <a:spcAft>
                <a:spcPts val="0"/>
              </a:spcAft>
              <a:buSzPts val="1900"/>
              <a:buNone/>
              <a:defRPr sz="1900"/>
            </a:lvl8pPr>
            <a:lvl9pPr lvl="8" algn="ctr" rtl="0">
              <a:lnSpc>
                <a:spcPct val="100000"/>
              </a:lnSpc>
              <a:spcBef>
                <a:spcPts val="0"/>
              </a:spcBef>
              <a:spcAft>
                <a:spcPts val="0"/>
              </a:spcAft>
              <a:buSzPts val="1900"/>
              <a:buNone/>
              <a:defRPr sz="1900"/>
            </a:lvl9pPr>
          </a:lstStyle>
          <a:p>
            <a:endParaRPr/>
          </a:p>
        </p:txBody>
      </p:sp>
      <p:sp>
        <p:nvSpPr>
          <p:cNvPr id="65" name="Google Shape;65;p9"/>
          <p:cNvSpPr txBox="1">
            <a:spLocks noGrp="1"/>
          </p:cNvSpPr>
          <p:nvPr>
            <p:ph type="title"/>
          </p:nvPr>
        </p:nvSpPr>
        <p:spPr>
          <a:xfrm>
            <a:off x="847752" y="1385500"/>
            <a:ext cx="4581600" cy="801900"/>
          </a:xfrm>
          <a:prstGeom prst="rect">
            <a:avLst/>
          </a:prstGeom>
        </p:spPr>
        <p:txBody>
          <a:bodyPr spcFirstLastPara="1" wrap="square" lIns="91425" tIns="91425" rIns="91425" bIns="91425" anchor="t" anchorCtr="0">
            <a:noAutofit/>
          </a:bodyPr>
          <a:lstStyle>
            <a:lvl1pPr lvl="0" rtl="0">
              <a:spcBef>
                <a:spcPts val="0"/>
              </a:spcBef>
              <a:spcAft>
                <a:spcPts val="0"/>
              </a:spcAft>
              <a:buSzPts val="3900"/>
              <a:buNone/>
              <a:defRPr sz="3900"/>
            </a:lvl1pPr>
            <a:lvl2pPr lvl="1" rtl="0">
              <a:spcBef>
                <a:spcPts val="0"/>
              </a:spcBef>
              <a:spcAft>
                <a:spcPts val="0"/>
              </a:spcAft>
              <a:buSzPts val="3900"/>
              <a:buNone/>
              <a:defRPr sz="3900"/>
            </a:lvl2pPr>
            <a:lvl3pPr lvl="2" rtl="0">
              <a:spcBef>
                <a:spcPts val="0"/>
              </a:spcBef>
              <a:spcAft>
                <a:spcPts val="0"/>
              </a:spcAft>
              <a:buSzPts val="3900"/>
              <a:buNone/>
              <a:defRPr sz="3900"/>
            </a:lvl3pPr>
            <a:lvl4pPr lvl="3" rtl="0">
              <a:spcBef>
                <a:spcPts val="0"/>
              </a:spcBef>
              <a:spcAft>
                <a:spcPts val="0"/>
              </a:spcAft>
              <a:buSzPts val="3900"/>
              <a:buNone/>
              <a:defRPr sz="3900"/>
            </a:lvl4pPr>
            <a:lvl5pPr lvl="4" rtl="0">
              <a:spcBef>
                <a:spcPts val="0"/>
              </a:spcBef>
              <a:spcAft>
                <a:spcPts val="0"/>
              </a:spcAft>
              <a:buSzPts val="3900"/>
              <a:buNone/>
              <a:defRPr sz="3900"/>
            </a:lvl5pPr>
            <a:lvl6pPr lvl="5" rtl="0">
              <a:spcBef>
                <a:spcPts val="0"/>
              </a:spcBef>
              <a:spcAft>
                <a:spcPts val="0"/>
              </a:spcAft>
              <a:buSzPts val="3900"/>
              <a:buNone/>
              <a:defRPr sz="3900"/>
            </a:lvl6pPr>
            <a:lvl7pPr lvl="6" rtl="0">
              <a:spcBef>
                <a:spcPts val="0"/>
              </a:spcBef>
              <a:spcAft>
                <a:spcPts val="0"/>
              </a:spcAft>
              <a:buSzPts val="3900"/>
              <a:buNone/>
              <a:defRPr sz="3900"/>
            </a:lvl7pPr>
            <a:lvl8pPr lvl="7" rtl="0">
              <a:spcBef>
                <a:spcPts val="0"/>
              </a:spcBef>
              <a:spcAft>
                <a:spcPts val="0"/>
              </a:spcAft>
              <a:buSzPts val="3900"/>
              <a:buNone/>
              <a:defRPr sz="3900"/>
            </a:lvl8pPr>
            <a:lvl9pPr lvl="8" rtl="0">
              <a:spcBef>
                <a:spcPts val="0"/>
              </a:spcBef>
              <a:spcAft>
                <a:spcPts val="0"/>
              </a:spcAft>
              <a:buSzPts val="3900"/>
              <a:buNone/>
              <a:defRPr sz="3900"/>
            </a:lvl9pPr>
          </a:lstStyle>
          <a:p>
            <a:endParaRPr/>
          </a:p>
        </p:txBody>
      </p:sp>
      <p:sp>
        <p:nvSpPr>
          <p:cNvPr id="66" name="Google Shape;66;p9"/>
          <p:cNvSpPr txBox="1">
            <a:spLocks noGrp="1"/>
          </p:cNvSpPr>
          <p:nvPr>
            <p:ph type="subTitle" idx="2"/>
          </p:nvPr>
        </p:nvSpPr>
        <p:spPr>
          <a:xfrm>
            <a:off x="3173400" y="156450"/>
            <a:ext cx="2797200" cy="238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000000"/>
              </a:buClr>
              <a:buSzPts val="1000"/>
              <a:buNone/>
              <a:defRPr sz="1200" b="1"/>
            </a:lvl1pPr>
            <a:lvl2pPr lvl="1" algn="ctr" rtl="0">
              <a:lnSpc>
                <a:spcPct val="100000"/>
              </a:lnSpc>
              <a:spcBef>
                <a:spcPts val="0"/>
              </a:spcBef>
              <a:spcAft>
                <a:spcPts val="0"/>
              </a:spcAft>
              <a:buClr>
                <a:srgbClr val="000000"/>
              </a:buClr>
              <a:buSzPts val="1000"/>
              <a:buNone/>
              <a:defRPr sz="1000">
                <a:solidFill>
                  <a:srgbClr val="000000"/>
                </a:solidFill>
              </a:defRPr>
            </a:lvl2pPr>
            <a:lvl3pPr lvl="2" algn="ctr" rtl="0">
              <a:lnSpc>
                <a:spcPct val="100000"/>
              </a:lnSpc>
              <a:spcBef>
                <a:spcPts val="0"/>
              </a:spcBef>
              <a:spcAft>
                <a:spcPts val="0"/>
              </a:spcAft>
              <a:buClr>
                <a:srgbClr val="000000"/>
              </a:buClr>
              <a:buSzPts val="1000"/>
              <a:buNone/>
              <a:defRPr sz="1000">
                <a:solidFill>
                  <a:srgbClr val="000000"/>
                </a:solidFill>
              </a:defRPr>
            </a:lvl3pPr>
            <a:lvl4pPr lvl="3" algn="ctr" rtl="0">
              <a:lnSpc>
                <a:spcPct val="100000"/>
              </a:lnSpc>
              <a:spcBef>
                <a:spcPts val="0"/>
              </a:spcBef>
              <a:spcAft>
                <a:spcPts val="0"/>
              </a:spcAft>
              <a:buClr>
                <a:srgbClr val="000000"/>
              </a:buClr>
              <a:buSzPts val="1000"/>
              <a:buNone/>
              <a:defRPr sz="1000">
                <a:solidFill>
                  <a:srgbClr val="000000"/>
                </a:solidFill>
              </a:defRPr>
            </a:lvl4pPr>
            <a:lvl5pPr lvl="4" algn="ctr" rtl="0">
              <a:lnSpc>
                <a:spcPct val="100000"/>
              </a:lnSpc>
              <a:spcBef>
                <a:spcPts val="0"/>
              </a:spcBef>
              <a:spcAft>
                <a:spcPts val="0"/>
              </a:spcAft>
              <a:buClr>
                <a:srgbClr val="000000"/>
              </a:buClr>
              <a:buSzPts val="1000"/>
              <a:buNone/>
              <a:defRPr sz="1000">
                <a:solidFill>
                  <a:srgbClr val="000000"/>
                </a:solidFill>
              </a:defRPr>
            </a:lvl5pPr>
            <a:lvl6pPr lvl="5" algn="ctr" rtl="0">
              <a:lnSpc>
                <a:spcPct val="100000"/>
              </a:lnSpc>
              <a:spcBef>
                <a:spcPts val="0"/>
              </a:spcBef>
              <a:spcAft>
                <a:spcPts val="0"/>
              </a:spcAft>
              <a:buClr>
                <a:srgbClr val="000000"/>
              </a:buClr>
              <a:buSzPts val="1000"/>
              <a:buNone/>
              <a:defRPr sz="1000">
                <a:solidFill>
                  <a:srgbClr val="000000"/>
                </a:solidFill>
              </a:defRPr>
            </a:lvl6pPr>
            <a:lvl7pPr lvl="6" algn="ctr" rtl="0">
              <a:lnSpc>
                <a:spcPct val="100000"/>
              </a:lnSpc>
              <a:spcBef>
                <a:spcPts val="0"/>
              </a:spcBef>
              <a:spcAft>
                <a:spcPts val="0"/>
              </a:spcAft>
              <a:buClr>
                <a:srgbClr val="000000"/>
              </a:buClr>
              <a:buSzPts val="1000"/>
              <a:buNone/>
              <a:defRPr sz="1000">
                <a:solidFill>
                  <a:srgbClr val="000000"/>
                </a:solidFill>
              </a:defRPr>
            </a:lvl7pPr>
            <a:lvl8pPr lvl="7" algn="ctr" rtl="0">
              <a:lnSpc>
                <a:spcPct val="100000"/>
              </a:lnSpc>
              <a:spcBef>
                <a:spcPts val="0"/>
              </a:spcBef>
              <a:spcAft>
                <a:spcPts val="0"/>
              </a:spcAft>
              <a:buClr>
                <a:srgbClr val="000000"/>
              </a:buClr>
              <a:buSzPts val="1000"/>
              <a:buNone/>
              <a:defRPr sz="1000">
                <a:solidFill>
                  <a:srgbClr val="000000"/>
                </a:solidFill>
              </a:defRPr>
            </a:lvl8pPr>
            <a:lvl9pPr lvl="8" algn="ctr" rtl="0">
              <a:lnSpc>
                <a:spcPct val="100000"/>
              </a:lnSpc>
              <a:spcBef>
                <a:spcPts val="0"/>
              </a:spcBef>
              <a:spcAft>
                <a:spcPts val="0"/>
              </a:spcAft>
              <a:buClr>
                <a:srgbClr val="000000"/>
              </a:buClr>
              <a:buSzPts val="1000"/>
              <a:buNone/>
              <a:defRPr sz="1000">
                <a:solidFill>
                  <a:srgbClr val="000000"/>
                </a:solidFill>
              </a:defRPr>
            </a:lvl9pPr>
          </a:lstStyle>
          <a:p>
            <a:endParaRPr/>
          </a:p>
        </p:txBody>
      </p:sp>
      <p:sp>
        <p:nvSpPr>
          <p:cNvPr id="67" name="Google Shape;67;p9"/>
          <p:cNvSpPr txBox="1">
            <a:spLocks noGrp="1"/>
          </p:cNvSpPr>
          <p:nvPr>
            <p:ph type="subTitle" idx="3"/>
          </p:nvPr>
        </p:nvSpPr>
        <p:spPr>
          <a:xfrm rot="-5400000">
            <a:off x="-1000050" y="2443500"/>
            <a:ext cx="2685900" cy="23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000000"/>
              </a:buClr>
              <a:buSzPts val="1000"/>
              <a:buNone/>
              <a:defRPr sz="1000" b="1"/>
            </a:lvl1pPr>
            <a:lvl2pPr lvl="1" algn="ctr" rtl="0">
              <a:lnSpc>
                <a:spcPct val="100000"/>
              </a:lnSpc>
              <a:spcBef>
                <a:spcPts val="0"/>
              </a:spcBef>
              <a:spcAft>
                <a:spcPts val="0"/>
              </a:spcAft>
              <a:buClr>
                <a:srgbClr val="000000"/>
              </a:buClr>
              <a:buSzPts val="1000"/>
              <a:buNone/>
              <a:defRPr sz="1000">
                <a:solidFill>
                  <a:srgbClr val="000000"/>
                </a:solidFill>
              </a:defRPr>
            </a:lvl2pPr>
            <a:lvl3pPr lvl="2" algn="ctr" rtl="0">
              <a:lnSpc>
                <a:spcPct val="100000"/>
              </a:lnSpc>
              <a:spcBef>
                <a:spcPts val="0"/>
              </a:spcBef>
              <a:spcAft>
                <a:spcPts val="0"/>
              </a:spcAft>
              <a:buClr>
                <a:srgbClr val="000000"/>
              </a:buClr>
              <a:buSzPts val="1000"/>
              <a:buNone/>
              <a:defRPr sz="1000">
                <a:solidFill>
                  <a:srgbClr val="000000"/>
                </a:solidFill>
              </a:defRPr>
            </a:lvl3pPr>
            <a:lvl4pPr lvl="3" algn="ctr" rtl="0">
              <a:lnSpc>
                <a:spcPct val="100000"/>
              </a:lnSpc>
              <a:spcBef>
                <a:spcPts val="0"/>
              </a:spcBef>
              <a:spcAft>
                <a:spcPts val="0"/>
              </a:spcAft>
              <a:buClr>
                <a:srgbClr val="000000"/>
              </a:buClr>
              <a:buSzPts val="1000"/>
              <a:buNone/>
              <a:defRPr sz="1000">
                <a:solidFill>
                  <a:srgbClr val="000000"/>
                </a:solidFill>
              </a:defRPr>
            </a:lvl4pPr>
            <a:lvl5pPr lvl="4" algn="ctr" rtl="0">
              <a:lnSpc>
                <a:spcPct val="100000"/>
              </a:lnSpc>
              <a:spcBef>
                <a:spcPts val="0"/>
              </a:spcBef>
              <a:spcAft>
                <a:spcPts val="0"/>
              </a:spcAft>
              <a:buClr>
                <a:srgbClr val="000000"/>
              </a:buClr>
              <a:buSzPts val="1000"/>
              <a:buNone/>
              <a:defRPr sz="1000">
                <a:solidFill>
                  <a:srgbClr val="000000"/>
                </a:solidFill>
              </a:defRPr>
            </a:lvl5pPr>
            <a:lvl6pPr lvl="5" algn="ctr" rtl="0">
              <a:lnSpc>
                <a:spcPct val="100000"/>
              </a:lnSpc>
              <a:spcBef>
                <a:spcPts val="0"/>
              </a:spcBef>
              <a:spcAft>
                <a:spcPts val="0"/>
              </a:spcAft>
              <a:buClr>
                <a:srgbClr val="000000"/>
              </a:buClr>
              <a:buSzPts val="1000"/>
              <a:buNone/>
              <a:defRPr sz="1000">
                <a:solidFill>
                  <a:srgbClr val="000000"/>
                </a:solidFill>
              </a:defRPr>
            </a:lvl6pPr>
            <a:lvl7pPr lvl="6" algn="ctr" rtl="0">
              <a:lnSpc>
                <a:spcPct val="100000"/>
              </a:lnSpc>
              <a:spcBef>
                <a:spcPts val="0"/>
              </a:spcBef>
              <a:spcAft>
                <a:spcPts val="0"/>
              </a:spcAft>
              <a:buClr>
                <a:srgbClr val="000000"/>
              </a:buClr>
              <a:buSzPts val="1000"/>
              <a:buNone/>
              <a:defRPr sz="1000">
                <a:solidFill>
                  <a:srgbClr val="000000"/>
                </a:solidFill>
              </a:defRPr>
            </a:lvl7pPr>
            <a:lvl8pPr lvl="7" algn="ctr" rtl="0">
              <a:lnSpc>
                <a:spcPct val="100000"/>
              </a:lnSpc>
              <a:spcBef>
                <a:spcPts val="0"/>
              </a:spcBef>
              <a:spcAft>
                <a:spcPts val="0"/>
              </a:spcAft>
              <a:buClr>
                <a:srgbClr val="000000"/>
              </a:buClr>
              <a:buSzPts val="1000"/>
              <a:buNone/>
              <a:defRPr sz="1000">
                <a:solidFill>
                  <a:srgbClr val="000000"/>
                </a:solidFill>
              </a:defRPr>
            </a:lvl8pPr>
            <a:lvl9pPr lvl="8" algn="ctr" rtl="0">
              <a:lnSpc>
                <a:spcPct val="100000"/>
              </a:lnSpc>
              <a:spcBef>
                <a:spcPts val="0"/>
              </a:spcBef>
              <a:spcAft>
                <a:spcPts val="0"/>
              </a:spcAft>
              <a:buClr>
                <a:srgbClr val="000000"/>
              </a:buClr>
              <a:buSzPts val="1000"/>
              <a:buNone/>
              <a:defRPr sz="1000">
                <a:solidFill>
                  <a:srgbClr val="000000"/>
                </a:solidFill>
              </a:defRPr>
            </a:lvl9pPr>
          </a:lstStyle>
          <a:p>
            <a:endParaRPr/>
          </a:p>
        </p:txBody>
      </p:sp>
      <p:cxnSp>
        <p:nvCxnSpPr>
          <p:cNvPr id="68" name="Google Shape;68;p9"/>
          <p:cNvCxnSpPr/>
          <p:nvPr/>
        </p:nvCxnSpPr>
        <p:spPr>
          <a:xfrm rot="10800000">
            <a:off x="342900" y="-57150"/>
            <a:ext cx="0" cy="1276500"/>
          </a:xfrm>
          <a:prstGeom prst="straightConnector1">
            <a:avLst/>
          </a:prstGeom>
          <a:noFill/>
          <a:ln w="9525" cap="flat" cmpd="sng">
            <a:solidFill>
              <a:schemeClr val="dk1"/>
            </a:solidFill>
            <a:prstDash val="solid"/>
            <a:round/>
            <a:headEnd type="none" w="med" len="med"/>
            <a:tailEnd type="none" w="med" len="med"/>
          </a:ln>
        </p:spPr>
      </p:cxnSp>
      <p:cxnSp>
        <p:nvCxnSpPr>
          <p:cNvPr id="69" name="Google Shape;69;p9"/>
          <p:cNvCxnSpPr/>
          <p:nvPr/>
        </p:nvCxnSpPr>
        <p:spPr>
          <a:xfrm>
            <a:off x="342900" y="3905250"/>
            <a:ext cx="0" cy="125730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78"/>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ext">
  <p:cSld name="CUSTOM_3">
    <p:spTree>
      <p:nvGrpSpPr>
        <p:cNvPr id="1" name="Shape 131"/>
        <p:cNvGrpSpPr/>
        <p:nvPr/>
      </p:nvGrpSpPr>
      <p:grpSpPr>
        <a:xfrm>
          <a:off x="0" y="0"/>
          <a:ext cx="0" cy="0"/>
          <a:chOff x="0" y="0"/>
          <a:chExt cx="0" cy="0"/>
        </a:xfrm>
      </p:grpSpPr>
      <p:sp>
        <p:nvSpPr>
          <p:cNvPr id="132" name="Google Shape;132;p19"/>
          <p:cNvSpPr/>
          <p:nvPr/>
        </p:nvSpPr>
        <p:spPr>
          <a:xfrm>
            <a:off x="4585200" y="0"/>
            <a:ext cx="4596900" cy="5156700"/>
          </a:xfrm>
          <a:prstGeom prst="rect">
            <a:avLst/>
          </a:prstGeom>
          <a:solidFill>
            <a:srgbClr val="E0DB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3" name="Google Shape;133;p19"/>
          <p:cNvCxnSpPr/>
          <p:nvPr/>
        </p:nvCxnSpPr>
        <p:spPr>
          <a:xfrm rot="10800000">
            <a:off x="342895" y="-19200"/>
            <a:ext cx="0" cy="1190700"/>
          </a:xfrm>
          <a:prstGeom prst="straightConnector1">
            <a:avLst/>
          </a:prstGeom>
          <a:noFill/>
          <a:ln w="9525" cap="flat" cmpd="sng">
            <a:solidFill>
              <a:schemeClr val="dk1"/>
            </a:solidFill>
            <a:prstDash val="solid"/>
            <a:round/>
            <a:headEnd type="none" w="med" len="med"/>
            <a:tailEnd type="none" w="med" len="med"/>
          </a:ln>
        </p:spPr>
      </p:cxnSp>
      <p:cxnSp>
        <p:nvCxnSpPr>
          <p:cNvPr id="134" name="Google Shape;134;p19"/>
          <p:cNvCxnSpPr/>
          <p:nvPr/>
        </p:nvCxnSpPr>
        <p:spPr>
          <a:xfrm>
            <a:off x="342895" y="3972000"/>
            <a:ext cx="0" cy="1190700"/>
          </a:xfrm>
          <a:prstGeom prst="straightConnector1">
            <a:avLst/>
          </a:prstGeom>
          <a:noFill/>
          <a:ln w="9525" cap="flat" cmpd="sng">
            <a:solidFill>
              <a:schemeClr val="dk1"/>
            </a:solidFill>
            <a:prstDash val="solid"/>
            <a:round/>
            <a:headEnd type="none" w="med" len="med"/>
            <a:tailEnd type="none" w="med" len="med"/>
          </a:ln>
        </p:spPr>
      </p:cxnSp>
      <p:cxnSp>
        <p:nvCxnSpPr>
          <p:cNvPr id="135" name="Google Shape;135;p19"/>
          <p:cNvCxnSpPr/>
          <p:nvPr/>
        </p:nvCxnSpPr>
        <p:spPr>
          <a:xfrm rot="10800000">
            <a:off x="8800345" y="-9600"/>
            <a:ext cx="0" cy="1471800"/>
          </a:xfrm>
          <a:prstGeom prst="straightConnector1">
            <a:avLst/>
          </a:prstGeom>
          <a:noFill/>
          <a:ln w="9525" cap="flat" cmpd="sng">
            <a:solidFill>
              <a:schemeClr val="dk1"/>
            </a:solidFill>
            <a:prstDash val="solid"/>
            <a:round/>
            <a:headEnd type="none" w="med" len="med"/>
            <a:tailEnd type="none" w="med" len="med"/>
          </a:ln>
        </p:spPr>
      </p:cxnSp>
      <p:cxnSp>
        <p:nvCxnSpPr>
          <p:cNvPr id="136" name="Google Shape;136;p19"/>
          <p:cNvCxnSpPr/>
          <p:nvPr/>
        </p:nvCxnSpPr>
        <p:spPr>
          <a:xfrm>
            <a:off x="8800345" y="3681300"/>
            <a:ext cx="0" cy="1481400"/>
          </a:xfrm>
          <a:prstGeom prst="straightConnector1">
            <a:avLst/>
          </a:prstGeom>
          <a:noFill/>
          <a:ln w="9525" cap="flat" cmpd="sng">
            <a:solidFill>
              <a:schemeClr val="dk1"/>
            </a:solidFill>
            <a:prstDash val="solid"/>
            <a:round/>
            <a:headEnd type="none" w="med" len="med"/>
            <a:tailEnd type="none" w="med" len="med"/>
          </a:ln>
        </p:spPr>
      </p:cxnSp>
      <p:sp>
        <p:nvSpPr>
          <p:cNvPr id="137" name="Google Shape;137;p19"/>
          <p:cNvSpPr txBox="1">
            <a:spLocks noGrp="1"/>
          </p:cNvSpPr>
          <p:nvPr>
            <p:ph type="subTitle" idx="1"/>
          </p:nvPr>
        </p:nvSpPr>
        <p:spPr>
          <a:xfrm>
            <a:off x="5215013" y="2435050"/>
            <a:ext cx="3114600" cy="16083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900"/>
              <a:buNone/>
              <a:defRPr/>
            </a:lvl1pPr>
            <a:lvl2pPr lvl="1" algn="ctr" rtl="0">
              <a:lnSpc>
                <a:spcPct val="100000"/>
              </a:lnSpc>
              <a:spcBef>
                <a:spcPts val="0"/>
              </a:spcBef>
              <a:spcAft>
                <a:spcPts val="0"/>
              </a:spcAft>
              <a:buSzPts val="1900"/>
              <a:buNone/>
              <a:defRPr sz="1900"/>
            </a:lvl2pPr>
            <a:lvl3pPr lvl="2" algn="ctr" rtl="0">
              <a:lnSpc>
                <a:spcPct val="100000"/>
              </a:lnSpc>
              <a:spcBef>
                <a:spcPts val="0"/>
              </a:spcBef>
              <a:spcAft>
                <a:spcPts val="0"/>
              </a:spcAft>
              <a:buSzPts val="1900"/>
              <a:buNone/>
              <a:defRPr sz="1900"/>
            </a:lvl3pPr>
            <a:lvl4pPr lvl="3" algn="ctr" rtl="0">
              <a:lnSpc>
                <a:spcPct val="100000"/>
              </a:lnSpc>
              <a:spcBef>
                <a:spcPts val="0"/>
              </a:spcBef>
              <a:spcAft>
                <a:spcPts val="0"/>
              </a:spcAft>
              <a:buSzPts val="1900"/>
              <a:buNone/>
              <a:defRPr sz="1900"/>
            </a:lvl4pPr>
            <a:lvl5pPr lvl="4" algn="ctr" rtl="0">
              <a:lnSpc>
                <a:spcPct val="100000"/>
              </a:lnSpc>
              <a:spcBef>
                <a:spcPts val="0"/>
              </a:spcBef>
              <a:spcAft>
                <a:spcPts val="0"/>
              </a:spcAft>
              <a:buSzPts val="1900"/>
              <a:buNone/>
              <a:defRPr sz="1900"/>
            </a:lvl5pPr>
            <a:lvl6pPr lvl="5" algn="ctr" rtl="0">
              <a:lnSpc>
                <a:spcPct val="100000"/>
              </a:lnSpc>
              <a:spcBef>
                <a:spcPts val="0"/>
              </a:spcBef>
              <a:spcAft>
                <a:spcPts val="0"/>
              </a:spcAft>
              <a:buSzPts val="1900"/>
              <a:buNone/>
              <a:defRPr sz="1900"/>
            </a:lvl6pPr>
            <a:lvl7pPr lvl="6" algn="ctr" rtl="0">
              <a:lnSpc>
                <a:spcPct val="100000"/>
              </a:lnSpc>
              <a:spcBef>
                <a:spcPts val="0"/>
              </a:spcBef>
              <a:spcAft>
                <a:spcPts val="0"/>
              </a:spcAft>
              <a:buSzPts val="1900"/>
              <a:buNone/>
              <a:defRPr sz="1900"/>
            </a:lvl7pPr>
            <a:lvl8pPr lvl="7" algn="ctr" rtl="0">
              <a:lnSpc>
                <a:spcPct val="100000"/>
              </a:lnSpc>
              <a:spcBef>
                <a:spcPts val="0"/>
              </a:spcBef>
              <a:spcAft>
                <a:spcPts val="0"/>
              </a:spcAft>
              <a:buSzPts val="1900"/>
              <a:buNone/>
              <a:defRPr sz="1900"/>
            </a:lvl8pPr>
            <a:lvl9pPr lvl="8" algn="ctr" rtl="0">
              <a:lnSpc>
                <a:spcPct val="100000"/>
              </a:lnSpc>
              <a:spcBef>
                <a:spcPts val="0"/>
              </a:spcBef>
              <a:spcAft>
                <a:spcPts val="0"/>
              </a:spcAft>
              <a:buSzPts val="1900"/>
              <a:buNone/>
              <a:defRPr sz="1900"/>
            </a:lvl9pPr>
          </a:lstStyle>
          <a:p>
            <a:endParaRPr/>
          </a:p>
        </p:txBody>
      </p:sp>
      <p:sp>
        <p:nvSpPr>
          <p:cNvPr id="138" name="Google Shape;138;p19"/>
          <p:cNvSpPr txBox="1">
            <a:spLocks noGrp="1"/>
          </p:cNvSpPr>
          <p:nvPr>
            <p:ph type="title"/>
          </p:nvPr>
        </p:nvSpPr>
        <p:spPr>
          <a:xfrm>
            <a:off x="1309700" y="2004050"/>
            <a:ext cx="3224100" cy="17934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39" name="Google Shape;139;p19"/>
          <p:cNvSpPr txBox="1">
            <a:spLocks noGrp="1"/>
          </p:cNvSpPr>
          <p:nvPr>
            <p:ph type="subTitle" idx="2"/>
          </p:nvPr>
        </p:nvSpPr>
        <p:spPr>
          <a:xfrm>
            <a:off x="3173400" y="156450"/>
            <a:ext cx="2797200" cy="238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000000"/>
              </a:buClr>
              <a:buSzPts val="1000"/>
              <a:buNone/>
              <a:defRPr sz="1200" b="1"/>
            </a:lvl1pPr>
            <a:lvl2pPr lvl="1" algn="ctr" rtl="0">
              <a:lnSpc>
                <a:spcPct val="100000"/>
              </a:lnSpc>
              <a:spcBef>
                <a:spcPts val="0"/>
              </a:spcBef>
              <a:spcAft>
                <a:spcPts val="0"/>
              </a:spcAft>
              <a:buClr>
                <a:srgbClr val="000000"/>
              </a:buClr>
              <a:buSzPts val="1000"/>
              <a:buNone/>
              <a:defRPr sz="1000">
                <a:solidFill>
                  <a:srgbClr val="000000"/>
                </a:solidFill>
              </a:defRPr>
            </a:lvl2pPr>
            <a:lvl3pPr lvl="2" algn="ctr" rtl="0">
              <a:lnSpc>
                <a:spcPct val="100000"/>
              </a:lnSpc>
              <a:spcBef>
                <a:spcPts val="0"/>
              </a:spcBef>
              <a:spcAft>
                <a:spcPts val="0"/>
              </a:spcAft>
              <a:buClr>
                <a:srgbClr val="000000"/>
              </a:buClr>
              <a:buSzPts val="1000"/>
              <a:buNone/>
              <a:defRPr sz="1000">
                <a:solidFill>
                  <a:srgbClr val="000000"/>
                </a:solidFill>
              </a:defRPr>
            </a:lvl3pPr>
            <a:lvl4pPr lvl="3" algn="ctr" rtl="0">
              <a:lnSpc>
                <a:spcPct val="100000"/>
              </a:lnSpc>
              <a:spcBef>
                <a:spcPts val="0"/>
              </a:spcBef>
              <a:spcAft>
                <a:spcPts val="0"/>
              </a:spcAft>
              <a:buClr>
                <a:srgbClr val="000000"/>
              </a:buClr>
              <a:buSzPts val="1000"/>
              <a:buNone/>
              <a:defRPr sz="1000">
                <a:solidFill>
                  <a:srgbClr val="000000"/>
                </a:solidFill>
              </a:defRPr>
            </a:lvl4pPr>
            <a:lvl5pPr lvl="4" algn="ctr" rtl="0">
              <a:lnSpc>
                <a:spcPct val="100000"/>
              </a:lnSpc>
              <a:spcBef>
                <a:spcPts val="0"/>
              </a:spcBef>
              <a:spcAft>
                <a:spcPts val="0"/>
              </a:spcAft>
              <a:buClr>
                <a:srgbClr val="000000"/>
              </a:buClr>
              <a:buSzPts val="1000"/>
              <a:buNone/>
              <a:defRPr sz="1000">
                <a:solidFill>
                  <a:srgbClr val="000000"/>
                </a:solidFill>
              </a:defRPr>
            </a:lvl5pPr>
            <a:lvl6pPr lvl="5" algn="ctr" rtl="0">
              <a:lnSpc>
                <a:spcPct val="100000"/>
              </a:lnSpc>
              <a:spcBef>
                <a:spcPts val="0"/>
              </a:spcBef>
              <a:spcAft>
                <a:spcPts val="0"/>
              </a:spcAft>
              <a:buClr>
                <a:srgbClr val="000000"/>
              </a:buClr>
              <a:buSzPts val="1000"/>
              <a:buNone/>
              <a:defRPr sz="1000">
                <a:solidFill>
                  <a:srgbClr val="000000"/>
                </a:solidFill>
              </a:defRPr>
            </a:lvl6pPr>
            <a:lvl7pPr lvl="6" algn="ctr" rtl="0">
              <a:lnSpc>
                <a:spcPct val="100000"/>
              </a:lnSpc>
              <a:spcBef>
                <a:spcPts val="0"/>
              </a:spcBef>
              <a:spcAft>
                <a:spcPts val="0"/>
              </a:spcAft>
              <a:buClr>
                <a:srgbClr val="000000"/>
              </a:buClr>
              <a:buSzPts val="1000"/>
              <a:buNone/>
              <a:defRPr sz="1000">
                <a:solidFill>
                  <a:srgbClr val="000000"/>
                </a:solidFill>
              </a:defRPr>
            </a:lvl7pPr>
            <a:lvl8pPr lvl="7" algn="ctr" rtl="0">
              <a:lnSpc>
                <a:spcPct val="100000"/>
              </a:lnSpc>
              <a:spcBef>
                <a:spcPts val="0"/>
              </a:spcBef>
              <a:spcAft>
                <a:spcPts val="0"/>
              </a:spcAft>
              <a:buClr>
                <a:srgbClr val="000000"/>
              </a:buClr>
              <a:buSzPts val="1000"/>
              <a:buNone/>
              <a:defRPr sz="1000">
                <a:solidFill>
                  <a:srgbClr val="000000"/>
                </a:solidFill>
              </a:defRPr>
            </a:lvl8pPr>
            <a:lvl9pPr lvl="8" algn="ctr" rtl="0">
              <a:lnSpc>
                <a:spcPct val="100000"/>
              </a:lnSpc>
              <a:spcBef>
                <a:spcPts val="0"/>
              </a:spcBef>
              <a:spcAft>
                <a:spcPts val="0"/>
              </a:spcAft>
              <a:buClr>
                <a:srgbClr val="000000"/>
              </a:buClr>
              <a:buSzPts val="1000"/>
              <a:buNone/>
              <a:defRPr sz="1000">
                <a:solidFill>
                  <a:srgbClr val="000000"/>
                </a:solidFill>
              </a:defRPr>
            </a:lvl9pPr>
          </a:lstStyle>
          <a:p>
            <a:endParaRPr/>
          </a:p>
        </p:txBody>
      </p:sp>
      <p:sp>
        <p:nvSpPr>
          <p:cNvPr id="140" name="Google Shape;140;p19"/>
          <p:cNvSpPr txBox="1">
            <a:spLocks noGrp="1"/>
          </p:cNvSpPr>
          <p:nvPr>
            <p:ph type="subTitle" idx="3"/>
          </p:nvPr>
        </p:nvSpPr>
        <p:spPr>
          <a:xfrm rot="5400000" flipH="1">
            <a:off x="7689005" y="2452950"/>
            <a:ext cx="2224200" cy="23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000000"/>
              </a:buClr>
              <a:buSzPts val="1000"/>
              <a:buNone/>
              <a:defRPr sz="1000" b="1"/>
            </a:lvl1pPr>
            <a:lvl2pPr lvl="1" algn="ctr" rtl="0">
              <a:lnSpc>
                <a:spcPct val="100000"/>
              </a:lnSpc>
              <a:spcBef>
                <a:spcPts val="0"/>
              </a:spcBef>
              <a:spcAft>
                <a:spcPts val="0"/>
              </a:spcAft>
              <a:buClr>
                <a:srgbClr val="000000"/>
              </a:buClr>
              <a:buSzPts val="1000"/>
              <a:buNone/>
              <a:defRPr sz="1000">
                <a:solidFill>
                  <a:srgbClr val="000000"/>
                </a:solidFill>
              </a:defRPr>
            </a:lvl2pPr>
            <a:lvl3pPr lvl="2" algn="ctr" rtl="0">
              <a:lnSpc>
                <a:spcPct val="100000"/>
              </a:lnSpc>
              <a:spcBef>
                <a:spcPts val="0"/>
              </a:spcBef>
              <a:spcAft>
                <a:spcPts val="0"/>
              </a:spcAft>
              <a:buClr>
                <a:srgbClr val="000000"/>
              </a:buClr>
              <a:buSzPts val="1000"/>
              <a:buNone/>
              <a:defRPr sz="1000">
                <a:solidFill>
                  <a:srgbClr val="000000"/>
                </a:solidFill>
              </a:defRPr>
            </a:lvl3pPr>
            <a:lvl4pPr lvl="3" algn="ctr" rtl="0">
              <a:lnSpc>
                <a:spcPct val="100000"/>
              </a:lnSpc>
              <a:spcBef>
                <a:spcPts val="0"/>
              </a:spcBef>
              <a:spcAft>
                <a:spcPts val="0"/>
              </a:spcAft>
              <a:buClr>
                <a:srgbClr val="000000"/>
              </a:buClr>
              <a:buSzPts val="1000"/>
              <a:buNone/>
              <a:defRPr sz="1000">
                <a:solidFill>
                  <a:srgbClr val="000000"/>
                </a:solidFill>
              </a:defRPr>
            </a:lvl4pPr>
            <a:lvl5pPr lvl="4" algn="ctr" rtl="0">
              <a:lnSpc>
                <a:spcPct val="100000"/>
              </a:lnSpc>
              <a:spcBef>
                <a:spcPts val="0"/>
              </a:spcBef>
              <a:spcAft>
                <a:spcPts val="0"/>
              </a:spcAft>
              <a:buClr>
                <a:srgbClr val="000000"/>
              </a:buClr>
              <a:buSzPts val="1000"/>
              <a:buNone/>
              <a:defRPr sz="1000">
                <a:solidFill>
                  <a:srgbClr val="000000"/>
                </a:solidFill>
              </a:defRPr>
            </a:lvl5pPr>
            <a:lvl6pPr lvl="5" algn="ctr" rtl="0">
              <a:lnSpc>
                <a:spcPct val="100000"/>
              </a:lnSpc>
              <a:spcBef>
                <a:spcPts val="0"/>
              </a:spcBef>
              <a:spcAft>
                <a:spcPts val="0"/>
              </a:spcAft>
              <a:buClr>
                <a:srgbClr val="000000"/>
              </a:buClr>
              <a:buSzPts val="1000"/>
              <a:buNone/>
              <a:defRPr sz="1000">
                <a:solidFill>
                  <a:srgbClr val="000000"/>
                </a:solidFill>
              </a:defRPr>
            </a:lvl6pPr>
            <a:lvl7pPr lvl="6" algn="ctr" rtl="0">
              <a:lnSpc>
                <a:spcPct val="100000"/>
              </a:lnSpc>
              <a:spcBef>
                <a:spcPts val="0"/>
              </a:spcBef>
              <a:spcAft>
                <a:spcPts val="0"/>
              </a:spcAft>
              <a:buClr>
                <a:srgbClr val="000000"/>
              </a:buClr>
              <a:buSzPts val="1000"/>
              <a:buNone/>
              <a:defRPr sz="1000">
                <a:solidFill>
                  <a:srgbClr val="000000"/>
                </a:solidFill>
              </a:defRPr>
            </a:lvl7pPr>
            <a:lvl8pPr lvl="7" algn="ctr" rtl="0">
              <a:lnSpc>
                <a:spcPct val="100000"/>
              </a:lnSpc>
              <a:spcBef>
                <a:spcPts val="0"/>
              </a:spcBef>
              <a:spcAft>
                <a:spcPts val="0"/>
              </a:spcAft>
              <a:buClr>
                <a:srgbClr val="000000"/>
              </a:buClr>
              <a:buSzPts val="1000"/>
              <a:buNone/>
              <a:defRPr sz="1000">
                <a:solidFill>
                  <a:srgbClr val="000000"/>
                </a:solidFill>
              </a:defRPr>
            </a:lvl8pPr>
            <a:lvl9pPr lvl="8" algn="ctr" rtl="0">
              <a:lnSpc>
                <a:spcPct val="100000"/>
              </a:lnSpc>
              <a:spcBef>
                <a:spcPts val="0"/>
              </a:spcBef>
              <a:spcAft>
                <a:spcPts val="0"/>
              </a:spcAft>
              <a:buClr>
                <a:srgbClr val="000000"/>
              </a:buClr>
              <a:buSzPts val="1000"/>
              <a:buNone/>
              <a:defRPr sz="1000">
                <a:solidFill>
                  <a:srgbClr val="000000"/>
                </a:solidFill>
              </a:defRPr>
            </a:lvl9pPr>
          </a:lstStyle>
          <a:p>
            <a:endParaRPr/>
          </a:p>
        </p:txBody>
      </p:sp>
      <p:sp>
        <p:nvSpPr>
          <p:cNvPr id="141" name="Google Shape;141;p19"/>
          <p:cNvSpPr txBox="1">
            <a:spLocks noGrp="1"/>
          </p:cNvSpPr>
          <p:nvPr>
            <p:ph type="subTitle" idx="4"/>
          </p:nvPr>
        </p:nvSpPr>
        <p:spPr>
          <a:xfrm rot="-5400000">
            <a:off x="-1057355" y="2452950"/>
            <a:ext cx="2800500" cy="23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000000"/>
              </a:buClr>
              <a:buSzPts val="1000"/>
              <a:buNone/>
              <a:defRPr sz="1000" b="1"/>
            </a:lvl1pPr>
            <a:lvl2pPr lvl="1" algn="ctr" rtl="0">
              <a:lnSpc>
                <a:spcPct val="100000"/>
              </a:lnSpc>
              <a:spcBef>
                <a:spcPts val="0"/>
              </a:spcBef>
              <a:spcAft>
                <a:spcPts val="0"/>
              </a:spcAft>
              <a:buClr>
                <a:srgbClr val="000000"/>
              </a:buClr>
              <a:buSzPts val="1000"/>
              <a:buNone/>
              <a:defRPr sz="1000">
                <a:solidFill>
                  <a:srgbClr val="000000"/>
                </a:solidFill>
              </a:defRPr>
            </a:lvl2pPr>
            <a:lvl3pPr lvl="2" algn="ctr" rtl="0">
              <a:lnSpc>
                <a:spcPct val="100000"/>
              </a:lnSpc>
              <a:spcBef>
                <a:spcPts val="0"/>
              </a:spcBef>
              <a:spcAft>
                <a:spcPts val="0"/>
              </a:spcAft>
              <a:buClr>
                <a:srgbClr val="000000"/>
              </a:buClr>
              <a:buSzPts val="1000"/>
              <a:buNone/>
              <a:defRPr sz="1000">
                <a:solidFill>
                  <a:srgbClr val="000000"/>
                </a:solidFill>
              </a:defRPr>
            </a:lvl3pPr>
            <a:lvl4pPr lvl="3" algn="ctr" rtl="0">
              <a:lnSpc>
                <a:spcPct val="100000"/>
              </a:lnSpc>
              <a:spcBef>
                <a:spcPts val="0"/>
              </a:spcBef>
              <a:spcAft>
                <a:spcPts val="0"/>
              </a:spcAft>
              <a:buClr>
                <a:srgbClr val="000000"/>
              </a:buClr>
              <a:buSzPts val="1000"/>
              <a:buNone/>
              <a:defRPr sz="1000">
                <a:solidFill>
                  <a:srgbClr val="000000"/>
                </a:solidFill>
              </a:defRPr>
            </a:lvl4pPr>
            <a:lvl5pPr lvl="4" algn="ctr" rtl="0">
              <a:lnSpc>
                <a:spcPct val="100000"/>
              </a:lnSpc>
              <a:spcBef>
                <a:spcPts val="0"/>
              </a:spcBef>
              <a:spcAft>
                <a:spcPts val="0"/>
              </a:spcAft>
              <a:buClr>
                <a:srgbClr val="000000"/>
              </a:buClr>
              <a:buSzPts val="1000"/>
              <a:buNone/>
              <a:defRPr sz="1000">
                <a:solidFill>
                  <a:srgbClr val="000000"/>
                </a:solidFill>
              </a:defRPr>
            </a:lvl5pPr>
            <a:lvl6pPr lvl="5" algn="ctr" rtl="0">
              <a:lnSpc>
                <a:spcPct val="100000"/>
              </a:lnSpc>
              <a:spcBef>
                <a:spcPts val="0"/>
              </a:spcBef>
              <a:spcAft>
                <a:spcPts val="0"/>
              </a:spcAft>
              <a:buClr>
                <a:srgbClr val="000000"/>
              </a:buClr>
              <a:buSzPts val="1000"/>
              <a:buNone/>
              <a:defRPr sz="1000">
                <a:solidFill>
                  <a:srgbClr val="000000"/>
                </a:solidFill>
              </a:defRPr>
            </a:lvl6pPr>
            <a:lvl7pPr lvl="6" algn="ctr" rtl="0">
              <a:lnSpc>
                <a:spcPct val="100000"/>
              </a:lnSpc>
              <a:spcBef>
                <a:spcPts val="0"/>
              </a:spcBef>
              <a:spcAft>
                <a:spcPts val="0"/>
              </a:spcAft>
              <a:buClr>
                <a:srgbClr val="000000"/>
              </a:buClr>
              <a:buSzPts val="1000"/>
              <a:buNone/>
              <a:defRPr sz="1000">
                <a:solidFill>
                  <a:srgbClr val="000000"/>
                </a:solidFill>
              </a:defRPr>
            </a:lvl7pPr>
            <a:lvl8pPr lvl="7" algn="ctr" rtl="0">
              <a:lnSpc>
                <a:spcPct val="100000"/>
              </a:lnSpc>
              <a:spcBef>
                <a:spcPts val="0"/>
              </a:spcBef>
              <a:spcAft>
                <a:spcPts val="0"/>
              </a:spcAft>
              <a:buClr>
                <a:srgbClr val="000000"/>
              </a:buClr>
              <a:buSzPts val="1000"/>
              <a:buNone/>
              <a:defRPr sz="1000">
                <a:solidFill>
                  <a:srgbClr val="000000"/>
                </a:solidFill>
              </a:defRPr>
            </a:lvl8pPr>
            <a:lvl9pPr lvl="8" algn="ctr" rtl="0">
              <a:lnSpc>
                <a:spcPct val="100000"/>
              </a:lnSpc>
              <a:spcBef>
                <a:spcPts val="0"/>
              </a:spcBef>
              <a:spcAft>
                <a:spcPts val="0"/>
              </a:spcAft>
              <a:buClr>
                <a:srgbClr val="000000"/>
              </a:buClr>
              <a:buSzPts val="1000"/>
              <a:buNone/>
              <a:defRPr sz="1000">
                <a:solidFill>
                  <a:srgbClr val="000000"/>
                </a:solidFil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four columns">
  <p:cSld name="CUSTOM_2_1">
    <p:spTree>
      <p:nvGrpSpPr>
        <p:cNvPr id="1" name="Shape 206"/>
        <p:cNvGrpSpPr/>
        <p:nvPr/>
      </p:nvGrpSpPr>
      <p:grpSpPr>
        <a:xfrm>
          <a:off x="0" y="0"/>
          <a:ext cx="0" cy="0"/>
          <a:chOff x="0" y="0"/>
          <a:chExt cx="0" cy="0"/>
        </a:xfrm>
      </p:grpSpPr>
      <p:sp>
        <p:nvSpPr>
          <p:cNvPr id="207" name="Google Shape;207;p27"/>
          <p:cNvSpPr/>
          <p:nvPr/>
        </p:nvSpPr>
        <p:spPr>
          <a:xfrm>
            <a:off x="8557150" y="-6600"/>
            <a:ext cx="609600" cy="5156700"/>
          </a:xfrm>
          <a:prstGeom prst="rect">
            <a:avLst/>
          </a:prstGeom>
          <a:solidFill>
            <a:srgbClr val="E0DB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7"/>
          <p:cNvSpPr/>
          <p:nvPr/>
        </p:nvSpPr>
        <p:spPr>
          <a:xfrm>
            <a:off x="-24900" y="0"/>
            <a:ext cx="609600" cy="5156700"/>
          </a:xfrm>
          <a:prstGeom prst="rect">
            <a:avLst/>
          </a:prstGeom>
          <a:solidFill>
            <a:srgbClr val="E0DB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09" name="Google Shape;209;p27"/>
          <p:cNvCxnSpPr/>
          <p:nvPr/>
        </p:nvCxnSpPr>
        <p:spPr>
          <a:xfrm>
            <a:off x="342895" y="3972000"/>
            <a:ext cx="0" cy="1190700"/>
          </a:xfrm>
          <a:prstGeom prst="straightConnector1">
            <a:avLst/>
          </a:prstGeom>
          <a:noFill/>
          <a:ln w="9525" cap="flat" cmpd="sng">
            <a:solidFill>
              <a:schemeClr val="dk1"/>
            </a:solidFill>
            <a:prstDash val="solid"/>
            <a:round/>
            <a:headEnd type="none" w="med" len="med"/>
            <a:tailEnd type="none" w="med" len="med"/>
          </a:ln>
        </p:spPr>
      </p:cxnSp>
      <p:cxnSp>
        <p:nvCxnSpPr>
          <p:cNvPr id="210" name="Google Shape;210;p27"/>
          <p:cNvCxnSpPr/>
          <p:nvPr/>
        </p:nvCxnSpPr>
        <p:spPr>
          <a:xfrm rot="10800000">
            <a:off x="8800345" y="-9600"/>
            <a:ext cx="0" cy="1471800"/>
          </a:xfrm>
          <a:prstGeom prst="straightConnector1">
            <a:avLst/>
          </a:prstGeom>
          <a:noFill/>
          <a:ln w="9525" cap="flat" cmpd="sng">
            <a:solidFill>
              <a:schemeClr val="dk1"/>
            </a:solidFill>
            <a:prstDash val="solid"/>
            <a:round/>
            <a:headEnd type="none" w="med" len="med"/>
            <a:tailEnd type="none" w="med" len="med"/>
          </a:ln>
        </p:spPr>
      </p:cxnSp>
      <p:sp>
        <p:nvSpPr>
          <p:cNvPr id="211" name="Google Shape;211;p27"/>
          <p:cNvSpPr txBox="1">
            <a:spLocks noGrp="1"/>
          </p:cNvSpPr>
          <p:nvPr>
            <p:ph type="title"/>
          </p:nvPr>
        </p:nvSpPr>
        <p:spPr>
          <a:xfrm>
            <a:off x="713225" y="445025"/>
            <a:ext cx="7715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12" name="Google Shape;212;p27"/>
          <p:cNvSpPr txBox="1">
            <a:spLocks noGrp="1"/>
          </p:cNvSpPr>
          <p:nvPr>
            <p:ph type="title" idx="2"/>
          </p:nvPr>
        </p:nvSpPr>
        <p:spPr>
          <a:xfrm>
            <a:off x="4610731" y="1686005"/>
            <a:ext cx="2798100" cy="326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500"/>
              <a:buNone/>
              <a:defRPr sz="22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213" name="Google Shape;213;p27"/>
          <p:cNvSpPr txBox="1">
            <a:spLocks noGrp="1"/>
          </p:cNvSpPr>
          <p:nvPr>
            <p:ph type="subTitle" idx="1"/>
          </p:nvPr>
        </p:nvSpPr>
        <p:spPr>
          <a:xfrm>
            <a:off x="4610731" y="2013627"/>
            <a:ext cx="2798100" cy="6177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14" name="Google Shape;214;p27"/>
          <p:cNvSpPr txBox="1">
            <a:spLocks noGrp="1"/>
          </p:cNvSpPr>
          <p:nvPr>
            <p:ph type="title" idx="3"/>
          </p:nvPr>
        </p:nvSpPr>
        <p:spPr>
          <a:xfrm>
            <a:off x="1735170" y="1686005"/>
            <a:ext cx="2801400" cy="3264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2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215" name="Google Shape;215;p27"/>
          <p:cNvSpPr txBox="1">
            <a:spLocks noGrp="1"/>
          </p:cNvSpPr>
          <p:nvPr>
            <p:ph type="subTitle" idx="4"/>
          </p:nvPr>
        </p:nvSpPr>
        <p:spPr>
          <a:xfrm>
            <a:off x="1735169" y="2013628"/>
            <a:ext cx="2801400" cy="617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16" name="Google Shape;216;p27"/>
          <p:cNvSpPr txBox="1">
            <a:spLocks noGrp="1"/>
          </p:cNvSpPr>
          <p:nvPr>
            <p:ph type="title" idx="5"/>
          </p:nvPr>
        </p:nvSpPr>
        <p:spPr>
          <a:xfrm>
            <a:off x="4610731" y="3281329"/>
            <a:ext cx="2798100" cy="326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500"/>
              <a:buNone/>
              <a:defRPr sz="22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217" name="Google Shape;217;p27"/>
          <p:cNvSpPr txBox="1">
            <a:spLocks noGrp="1"/>
          </p:cNvSpPr>
          <p:nvPr>
            <p:ph type="subTitle" idx="6"/>
          </p:nvPr>
        </p:nvSpPr>
        <p:spPr>
          <a:xfrm>
            <a:off x="4610731" y="3609027"/>
            <a:ext cx="2798100" cy="6177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18" name="Google Shape;218;p27"/>
          <p:cNvSpPr txBox="1">
            <a:spLocks noGrp="1"/>
          </p:cNvSpPr>
          <p:nvPr>
            <p:ph type="title" idx="7"/>
          </p:nvPr>
        </p:nvSpPr>
        <p:spPr>
          <a:xfrm>
            <a:off x="1735170" y="3281331"/>
            <a:ext cx="2801400" cy="3264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2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219" name="Google Shape;219;p27"/>
          <p:cNvSpPr txBox="1">
            <a:spLocks noGrp="1"/>
          </p:cNvSpPr>
          <p:nvPr>
            <p:ph type="subTitle" idx="8"/>
          </p:nvPr>
        </p:nvSpPr>
        <p:spPr>
          <a:xfrm>
            <a:off x="1735169" y="3609029"/>
            <a:ext cx="2801400" cy="617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8">
    <p:spTree>
      <p:nvGrpSpPr>
        <p:cNvPr id="1" name="Shape 259"/>
        <p:cNvGrpSpPr/>
        <p:nvPr/>
      </p:nvGrpSpPr>
      <p:grpSpPr>
        <a:xfrm>
          <a:off x="0" y="0"/>
          <a:ext cx="0" cy="0"/>
          <a:chOff x="0" y="0"/>
          <a:chExt cx="0" cy="0"/>
        </a:xfrm>
      </p:grpSpPr>
      <p:sp>
        <p:nvSpPr>
          <p:cNvPr id="260" name="Google Shape;260;p31"/>
          <p:cNvSpPr/>
          <p:nvPr/>
        </p:nvSpPr>
        <p:spPr>
          <a:xfrm>
            <a:off x="8557150" y="-6600"/>
            <a:ext cx="609600" cy="5156700"/>
          </a:xfrm>
          <a:prstGeom prst="rect">
            <a:avLst/>
          </a:prstGeom>
          <a:solidFill>
            <a:srgbClr val="E0DB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61" name="Google Shape;261;p31"/>
          <p:cNvCxnSpPr/>
          <p:nvPr/>
        </p:nvCxnSpPr>
        <p:spPr>
          <a:xfrm rot="10800000">
            <a:off x="342895" y="-19200"/>
            <a:ext cx="0" cy="1190700"/>
          </a:xfrm>
          <a:prstGeom prst="straightConnector1">
            <a:avLst/>
          </a:prstGeom>
          <a:noFill/>
          <a:ln w="9525" cap="flat" cmpd="sng">
            <a:solidFill>
              <a:schemeClr val="dk1"/>
            </a:solidFill>
            <a:prstDash val="solid"/>
            <a:round/>
            <a:headEnd type="none" w="med" len="med"/>
            <a:tailEnd type="none" w="med" len="med"/>
          </a:ln>
        </p:spPr>
      </p:cxnSp>
      <p:cxnSp>
        <p:nvCxnSpPr>
          <p:cNvPr id="262" name="Google Shape;262;p31"/>
          <p:cNvCxnSpPr/>
          <p:nvPr/>
        </p:nvCxnSpPr>
        <p:spPr>
          <a:xfrm>
            <a:off x="8800345" y="3681300"/>
            <a:ext cx="0" cy="148140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8_1">
    <p:spTree>
      <p:nvGrpSpPr>
        <p:cNvPr id="1" name="Shape 263"/>
        <p:cNvGrpSpPr/>
        <p:nvPr/>
      </p:nvGrpSpPr>
      <p:grpSpPr>
        <a:xfrm>
          <a:off x="0" y="0"/>
          <a:ext cx="0" cy="0"/>
          <a:chOff x="0" y="0"/>
          <a:chExt cx="0" cy="0"/>
        </a:xfrm>
      </p:grpSpPr>
      <p:sp>
        <p:nvSpPr>
          <p:cNvPr id="264" name="Google Shape;264;p32"/>
          <p:cNvSpPr/>
          <p:nvPr/>
        </p:nvSpPr>
        <p:spPr>
          <a:xfrm>
            <a:off x="-24900" y="0"/>
            <a:ext cx="4596900" cy="5156700"/>
          </a:xfrm>
          <a:prstGeom prst="rect">
            <a:avLst/>
          </a:prstGeom>
          <a:solidFill>
            <a:srgbClr val="E0DB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65" name="Google Shape;265;p32"/>
          <p:cNvCxnSpPr/>
          <p:nvPr/>
        </p:nvCxnSpPr>
        <p:spPr>
          <a:xfrm>
            <a:off x="342895" y="3972000"/>
            <a:ext cx="0" cy="1190700"/>
          </a:xfrm>
          <a:prstGeom prst="straightConnector1">
            <a:avLst/>
          </a:prstGeom>
          <a:noFill/>
          <a:ln w="9525" cap="flat" cmpd="sng">
            <a:solidFill>
              <a:schemeClr val="dk1"/>
            </a:solidFill>
            <a:prstDash val="solid"/>
            <a:round/>
            <a:headEnd type="none" w="med" len="med"/>
            <a:tailEnd type="none" w="med" len="med"/>
          </a:ln>
        </p:spPr>
      </p:cxnSp>
      <p:cxnSp>
        <p:nvCxnSpPr>
          <p:cNvPr id="266" name="Google Shape;266;p32"/>
          <p:cNvCxnSpPr/>
          <p:nvPr/>
        </p:nvCxnSpPr>
        <p:spPr>
          <a:xfrm rot="10800000">
            <a:off x="8800345" y="-9600"/>
            <a:ext cx="0" cy="147180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200"/>
              <a:buFont typeface="Cantata One"/>
              <a:buNone/>
              <a:defRPr sz="3200">
                <a:solidFill>
                  <a:schemeClr val="dk1"/>
                </a:solidFill>
                <a:latin typeface="Cantata One"/>
                <a:ea typeface="Cantata One"/>
                <a:cs typeface="Cantata One"/>
                <a:sym typeface="Cantata One"/>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Cabin"/>
              <a:buChar char="●"/>
              <a:defRPr>
                <a:solidFill>
                  <a:schemeClr val="dk1"/>
                </a:solidFill>
                <a:latin typeface="Cabin"/>
                <a:ea typeface="Cabin"/>
                <a:cs typeface="Cabin"/>
                <a:sym typeface="Cabin"/>
              </a:defRPr>
            </a:lvl1pPr>
            <a:lvl2pPr marL="914400" lvl="1" indent="-317500">
              <a:lnSpc>
                <a:spcPct val="115000"/>
              </a:lnSpc>
              <a:spcBef>
                <a:spcPts val="0"/>
              </a:spcBef>
              <a:spcAft>
                <a:spcPts val="0"/>
              </a:spcAft>
              <a:buClr>
                <a:schemeClr val="dk1"/>
              </a:buClr>
              <a:buSzPts val="1400"/>
              <a:buFont typeface="Cabin"/>
              <a:buChar char="○"/>
              <a:defRPr>
                <a:solidFill>
                  <a:schemeClr val="dk1"/>
                </a:solidFill>
                <a:latin typeface="Cabin"/>
                <a:ea typeface="Cabin"/>
                <a:cs typeface="Cabin"/>
                <a:sym typeface="Cabin"/>
              </a:defRPr>
            </a:lvl2pPr>
            <a:lvl3pPr marL="1371600" lvl="2" indent="-317500">
              <a:lnSpc>
                <a:spcPct val="115000"/>
              </a:lnSpc>
              <a:spcBef>
                <a:spcPts val="0"/>
              </a:spcBef>
              <a:spcAft>
                <a:spcPts val="0"/>
              </a:spcAft>
              <a:buClr>
                <a:schemeClr val="dk1"/>
              </a:buClr>
              <a:buSzPts val="1400"/>
              <a:buFont typeface="Cabin"/>
              <a:buChar char="■"/>
              <a:defRPr>
                <a:solidFill>
                  <a:schemeClr val="dk1"/>
                </a:solidFill>
                <a:latin typeface="Cabin"/>
                <a:ea typeface="Cabin"/>
                <a:cs typeface="Cabin"/>
                <a:sym typeface="Cabin"/>
              </a:defRPr>
            </a:lvl3pPr>
            <a:lvl4pPr marL="1828800" lvl="3" indent="-317500">
              <a:lnSpc>
                <a:spcPct val="115000"/>
              </a:lnSpc>
              <a:spcBef>
                <a:spcPts val="0"/>
              </a:spcBef>
              <a:spcAft>
                <a:spcPts val="0"/>
              </a:spcAft>
              <a:buClr>
                <a:schemeClr val="dk1"/>
              </a:buClr>
              <a:buSzPts val="1400"/>
              <a:buFont typeface="Cabin"/>
              <a:buChar char="●"/>
              <a:defRPr>
                <a:solidFill>
                  <a:schemeClr val="dk1"/>
                </a:solidFill>
                <a:latin typeface="Cabin"/>
                <a:ea typeface="Cabin"/>
                <a:cs typeface="Cabin"/>
                <a:sym typeface="Cabin"/>
              </a:defRPr>
            </a:lvl4pPr>
            <a:lvl5pPr marL="2286000" lvl="4" indent="-317500">
              <a:lnSpc>
                <a:spcPct val="115000"/>
              </a:lnSpc>
              <a:spcBef>
                <a:spcPts val="0"/>
              </a:spcBef>
              <a:spcAft>
                <a:spcPts val="0"/>
              </a:spcAft>
              <a:buClr>
                <a:schemeClr val="dk1"/>
              </a:buClr>
              <a:buSzPts val="1400"/>
              <a:buFont typeface="Cabin"/>
              <a:buChar char="○"/>
              <a:defRPr>
                <a:solidFill>
                  <a:schemeClr val="dk1"/>
                </a:solidFill>
                <a:latin typeface="Cabin"/>
                <a:ea typeface="Cabin"/>
                <a:cs typeface="Cabin"/>
                <a:sym typeface="Cabin"/>
              </a:defRPr>
            </a:lvl5pPr>
            <a:lvl6pPr marL="2743200" lvl="5" indent="-317500">
              <a:lnSpc>
                <a:spcPct val="115000"/>
              </a:lnSpc>
              <a:spcBef>
                <a:spcPts val="0"/>
              </a:spcBef>
              <a:spcAft>
                <a:spcPts val="0"/>
              </a:spcAft>
              <a:buClr>
                <a:schemeClr val="dk1"/>
              </a:buClr>
              <a:buSzPts val="1400"/>
              <a:buFont typeface="Cabin"/>
              <a:buChar char="■"/>
              <a:defRPr>
                <a:solidFill>
                  <a:schemeClr val="dk1"/>
                </a:solidFill>
                <a:latin typeface="Cabin"/>
                <a:ea typeface="Cabin"/>
                <a:cs typeface="Cabin"/>
                <a:sym typeface="Cabin"/>
              </a:defRPr>
            </a:lvl6pPr>
            <a:lvl7pPr marL="3200400" lvl="6" indent="-317500">
              <a:lnSpc>
                <a:spcPct val="115000"/>
              </a:lnSpc>
              <a:spcBef>
                <a:spcPts val="0"/>
              </a:spcBef>
              <a:spcAft>
                <a:spcPts val="0"/>
              </a:spcAft>
              <a:buClr>
                <a:schemeClr val="dk1"/>
              </a:buClr>
              <a:buSzPts val="1400"/>
              <a:buFont typeface="Cabin"/>
              <a:buChar char="●"/>
              <a:defRPr>
                <a:solidFill>
                  <a:schemeClr val="dk1"/>
                </a:solidFill>
                <a:latin typeface="Cabin"/>
                <a:ea typeface="Cabin"/>
                <a:cs typeface="Cabin"/>
                <a:sym typeface="Cabin"/>
              </a:defRPr>
            </a:lvl7pPr>
            <a:lvl8pPr marL="3657600" lvl="7" indent="-317500">
              <a:lnSpc>
                <a:spcPct val="115000"/>
              </a:lnSpc>
              <a:spcBef>
                <a:spcPts val="0"/>
              </a:spcBef>
              <a:spcAft>
                <a:spcPts val="0"/>
              </a:spcAft>
              <a:buClr>
                <a:schemeClr val="dk1"/>
              </a:buClr>
              <a:buSzPts val="1400"/>
              <a:buFont typeface="Cabin"/>
              <a:buChar char="○"/>
              <a:defRPr>
                <a:solidFill>
                  <a:schemeClr val="dk1"/>
                </a:solidFill>
                <a:latin typeface="Cabin"/>
                <a:ea typeface="Cabin"/>
                <a:cs typeface="Cabin"/>
                <a:sym typeface="Cabin"/>
              </a:defRPr>
            </a:lvl8pPr>
            <a:lvl9pPr marL="4114800" lvl="8" indent="-317500">
              <a:lnSpc>
                <a:spcPct val="115000"/>
              </a:lnSpc>
              <a:spcBef>
                <a:spcPts val="0"/>
              </a:spcBef>
              <a:spcAft>
                <a:spcPts val="0"/>
              </a:spcAft>
              <a:buClr>
                <a:schemeClr val="dk1"/>
              </a:buClr>
              <a:buSzPts val="1400"/>
              <a:buFont typeface="Cabin"/>
              <a:buChar char="■"/>
              <a:defRPr>
                <a:solidFill>
                  <a:schemeClr val="dk1"/>
                </a:solidFill>
                <a:latin typeface="Cabin"/>
                <a:ea typeface="Cabin"/>
                <a:cs typeface="Cabin"/>
                <a:sym typeface="Cabin"/>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5" r:id="rId4"/>
    <p:sldLayoutId id="2147483658" r:id="rId5"/>
    <p:sldLayoutId id="2147483665" r:id="rId6"/>
    <p:sldLayoutId id="2147483673" r:id="rId7"/>
    <p:sldLayoutId id="2147483677" r:id="rId8"/>
    <p:sldLayoutId id="2147483678" r:id="rId9"/>
    <p:sldLayoutId id="214748367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1620">
          <p15:clr>
            <a:srgbClr val="EA4335"/>
          </p15:clr>
        </p15:guide>
        <p15:guide id="2" pos="2880">
          <p15:clr>
            <a:srgbClr val="EA4335"/>
          </p15:clr>
        </p15:guide>
        <p15:guide id="3" pos="449">
          <p15:clr>
            <a:srgbClr val="EA4335"/>
          </p15:clr>
        </p15:guide>
        <p15:guide id="4" orient="horz" pos="340">
          <p15:clr>
            <a:srgbClr val="EA4335"/>
          </p15:clr>
        </p15:guide>
        <p15:guide id="5" pos="5309">
          <p15:clr>
            <a:srgbClr val="EA4335"/>
          </p15:clr>
        </p15:guide>
        <p15:guide id="6" orient="horz" pos="2899">
          <p15:clr>
            <a:srgbClr val="EA4335"/>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280"/>
        <p:cNvGrpSpPr/>
        <p:nvPr/>
      </p:nvGrpSpPr>
      <p:grpSpPr>
        <a:xfrm>
          <a:off x="0" y="0"/>
          <a:ext cx="0" cy="0"/>
          <a:chOff x="0" y="0"/>
          <a:chExt cx="0" cy="0"/>
        </a:xfrm>
      </p:grpSpPr>
      <p:sp>
        <p:nvSpPr>
          <p:cNvPr id="281" name="Google Shape;281;p37"/>
          <p:cNvSpPr/>
          <p:nvPr/>
        </p:nvSpPr>
        <p:spPr>
          <a:xfrm>
            <a:off x="3152775" y="532800"/>
            <a:ext cx="6010200" cy="40779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7"/>
          <p:cNvSpPr txBox="1">
            <a:spLocks noGrp="1"/>
          </p:cNvSpPr>
          <p:nvPr>
            <p:ph type="ctrTitle"/>
          </p:nvPr>
        </p:nvSpPr>
        <p:spPr>
          <a:xfrm>
            <a:off x="3705225" y="976075"/>
            <a:ext cx="4703400" cy="26544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ADQUISICIÓN EMPRESARIAL</a:t>
            </a:r>
            <a:endParaRPr dirty="0"/>
          </a:p>
        </p:txBody>
      </p:sp>
      <p:sp>
        <p:nvSpPr>
          <p:cNvPr id="283" name="Google Shape;283;p37"/>
          <p:cNvSpPr txBox="1">
            <a:spLocks noGrp="1"/>
          </p:cNvSpPr>
          <p:nvPr>
            <p:ph type="subTitle" idx="1"/>
          </p:nvPr>
        </p:nvSpPr>
        <p:spPr>
          <a:xfrm>
            <a:off x="3705225" y="3667325"/>
            <a:ext cx="4703400" cy="5001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dirty="0"/>
              <a:t>Ingeniería Económica</a:t>
            </a:r>
            <a:endParaRPr dirty="0"/>
          </a:p>
        </p:txBody>
      </p:sp>
      <p:cxnSp>
        <p:nvCxnSpPr>
          <p:cNvPr id="284" name="Google Shape;284;p37"/>
          <p:cNvCxnSpPr>
            <a:stCxn id="285" idx="3"/>
          </p:cNvCxnSpPr>
          <p:nvPr/>
        </p:nvCxnSpPr>
        <p:spPr>
          <a:xfrm rot="10800000">
            <a:off x="8796359" y="-16350"/>
            <a:ext cx="1500" cy="1476000"/>
          </a:xfrm>
          <a:prstGeom prst="straightConnector1">
            <a:avLst/>
          </a:prstGeom>
          <a:noFill/>
          <a:ln w="9525" cap="flat" cmpd="sng">
            <a:solidFill>
              <a:schemeClr val="dk1"/>
            </a:solidFill>
            <a:prstDash val="solid"/>
            <a:round/>
            <a:headEnd type="none" w="med" len="med"/>
            <a:tailEnd type="none" w="med" len="med"/>
          </a:ln>
        </p:spPr>
      </p:cxnSp>
      <p:cxnSp>
        <p:nvCxnSpPr>
          <p:cNvPr id="286" name="Google Shape;286;p37"/>
          <p:cNvCxnSpPr>
            <a:stCxn id="285" idx="1"/>
          </p:cNvCxnSpPr>
          <p:nvPr/>
        </p:nvCxnSpPr>
        <p:spPr>
          <a:xfrm flipH="1">
            <a:off x="8796359" y="3683850"/>
            <a:ext cx="1500" cy="1481400"/>
          </a:xfrm>
          <a:prstGeom prst="straightConnector1">
            <a:avLst/>
          </a:prstGeom>
          <a:noFill/>
          <a:ln w="9525" cap="flat" cmpd="sng">
            <a:solidFill>
              <a:schemeClr val="dk1"/>
            </a:solidFill>
            <a:prstDash val="solid"/>
            <a:round/>
            <a:headEnd type="none" w="med" len="med"/>
            <a:tailEnd type="none" w="med" len="med"/>
          </a:ln>
        </p:spPr>
      </p:cxnSp>
      <p:sp>
        <p:nvSpPr>
          <p:cNvPr id="285" name="Google Shape;285;p37"/>
          <p:cNvSpPr txBox="1">
            <a:spLocks noGrp="1"/>
          </p:cNvSpPr>
          <p:nvPr>
            <p:ph type="subTitle" idx="3"/>
          </p:nvPr>
        </p:nvSpPr>
        <p:spPr>
          <a:xfrm rot="5400000" flipH="1">
            <a:off x="7685759" y="2452950"/>
            <a:ext cx="2224200" cy="23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AGOSTO  2022</a:t>
            </a:r>
            <a:endParaRPr dirty="0"/>
          </a:p>
        </p:txBody>
      </p:sp>
      <p:sp>
        <p:nvSpPr>
          <p:cNvPr id="288" name="Google Shape;288;p37"/>
          <p:cNvSpPr/>
          <p:nvPr/>
        </p:nvSpPr>
        <p:spPr>
          <a:xfrm rot="-5400000">
            <a:off x="-1167892" y="2488787"/>
            <a:ext cx="3952860" cy="165926"/>
          </a:xfrm>
          <a:prstGeom prst="rect">
            <a:avLst/>
          </a:prstGeom>
        </p:spPr>
        <p:txBody>
          <a:bodyPr>
            <a:prstTxWarp prst="textPlain">
              <a:avLst/>
            </a:prstTxWarp>
          </a:bodyPr>
          <a:lstStyle/>
          <a:p>
            <a:pPr lvl="0" algn="ctr"/>
            <a:r>
              <a:rPr b="1" i="0">
                <a:ln>
                  <a:noFill/>
                </a:ln>
                <a:solidFill>
                  <a:schemeClr val="lt1"/>
                </a:solidFill>
                <a:latin typeface="Cabin"/>
              </a:rPr>
              <a:t>-HUMAN RESOURCES DEVELOPMENT-</a:t>
            </a:r>
          </a:p>
        </p:txBody>
      </p:sp>
      <p:sp>
        <p:nvSpPr>
          <p:cNvPr id="289" name="Google Shape;289;p37"/>
          <p:cNvSpPr/>
          <p:nvPr/>
        </p:nvSpPr>
        <p:spPr>
          <a:xfrm rot="5400000" flipH="1">
            <a:off x="-1244092" y="2488787"/>
            <a:ext cx="3952860" cy="165926"/>
          </a:xfrm>
          <a:prstGeom prst="rect">
            <a:avLst/>
          </a:prstGeom>
        </p:spPr>
        <p:txBody>
          <a:bodyPr>
            <a:prstTxWarp prst="textPlain">
              <a:avLst/>
            </a:prstTxWarp>
          </a:bodyPr>
          <a:lstStyle/>
          <a:p>
            <a:pPr lvl="0" algn="ctr"/>
            <a:r>
              <a:rPr b="1" i="0">
                <a:ln>
                  <a:noFill/>
                </a:ln>
                <a:solidFill>
                  <a:srgbClr val="FFFCFC">
                    <a:alpha val="23210"/>
                  </a:srgbClr>
                </a:solidFill>
                <a:latin typeface="Cabin"/>
              </a:rPr>
              <a:t>-HUMAN RESOURCES DEVELOPMENT-</a:t>
            </a:r>
          </a:p>
        </p:txBody>
      </p:sp>
      <p:pic>
        <p:nvPicPr>
          <p:cNvPr id="1028" name="Picture 4" descr="Qué es la economía sustentable? | Pymas">
            <a:extLst>
              <a:ext uri="{FF2B5EF4-FFF2-40B4-BE49-F238E27FC236}">
                <a16:creationId xmlns:a16="http://schemas.microsoft.com/office/drawing/2014/main" id="{2F778E0C-CC17-8765-AB11-EEF03CA081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5362" y="2243471"/>
            <a:ext cx="7130526" cy="305424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4" name="Google Shape;334;p41"/>
          <p:cNvSpPr txBox="1">
            <a:spLocks noGrp="1"/>
          </p:cNvSpPr>
          <p:nvPr>
            <p:ph type="title"/>
          </p:nvPr>
        </p:nvSpPr>
        <p:spPr>
          <a:xfrm>
            <a:off x="847752" y="1385500"/>
            <a:ext cx="4581600" cy="801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¿Que es?</a:t>
            </a:r>
            <a:endParaRPr dirty="0"/>
          </a:p>
        </p:txBody>
      </p:sp>
      <p:sp>
        <p:nvSpPr>
          <p:cNvPr id="335" name="Google Shape;335;p41"/>
          <p:cNvSpPr txBox="1">
            <a:spLocks noGrp="1"/>
          </p:cNvSpPr>
          <p:nvPr>
            <p:ph type="subTitle" idx="1"/>
          </p:nvPr>
        </p:nvSpPr>
        <p:spPr>
          <a:xfrm>
            <a:off x="847725" y="2512312"/>
            <a:ext cx="4581600" cy="1608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s-ES" dirty="0"/>
              <a:t>La adquisición de empresas es un acuerdo mediante el cual una empresa, organización o persona adquiere parcialmente o en su totalidad a otra compañía. El grado de predominio de una u otra lo determinarán las condiciones del acuerdo, aunque por lo general suele imponerse el criterio de aquellas que mayores aportes —logísticos, físicos, económicos— han hecho.</a:t>
            </a:r>
          </a:p>
        </p:txBody>
      </p:sp>
      <p:sp>
        <p:nvSpPr>
          <p:cNvPr id="337" name="Google Shape;337;p41"/>
          <p:cNvSpPr txBox="1">
            <a:spLocks noGrp="1"/>
          </p:cNvSpPr>
          <p:nvPr>
            <p:ph type="subTitle" idx="3"/>
          </p:nvPr>
        </p:nvSpPr>
        <p:spPr>
          <a:xfrm rot="-5400000">
            <a:off x="-1000050" y="2443500"/>
            <a:ext cx="2685900" cy="23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s-CO" dirty="0"/>
              <a:t>INGENIERÍA ECONÓMICA</a:t>
            </a:r>
          </a:p>
        </p:txBody>
      </p:sp>
      <p:sp>
        <p:nvSpPr>
          <p:cNvPr id="338" name="Google Shape;338;p41"/>
          <p:cNvSpPr/>
          <p:nvPr/>
        </p:nvSpPr>
        <p:spPr>
          <a:xfrm rot="5400000">
            <a:off x="6328283" y="2488787"/>
            <a:ext cx="3952860" cy="165926"/>
          </a:xfrm>
          <a:prstGeom prst="rect">
            <a:avLst/>
          </a:prstGeom>
        </p:spPr>
        <p:txBody>
          <a:bodyPr>
            <a:prstTxWarp prst="textPlain">
              <a:avLst/>
            </a:prstTxWarp>
          </a:bodyPr>
          <a:lstStyle/>
          <a:p>
            <a:pPr lvl="0" algn="ctr"/>
            <a:r>
              <a:rPr b="1" i="0">
                <a:ln>
                  <a:noFill/>
                </a:ln>
                <a:solidFill>
                  <a:schemeClr val="lt1"/>
                </a:solidFill>
                <a:latin typeface="Cabin"/>
              </a:rPr>
              <a:t>-HUMAN RESOURCES DEVELOPMENT-</a:t>
            </a:r>
          </a:p>
        </p:txBody>
      </p:sp>
      <p:sp>
        <p:nvSpPr>
          <p:cNvPr id="339" name="Google Shape;339;p41"/>
          <p:cNvSpPr/>
          <p:nvPr/>
        </p:nvSpPr>
        <p:spPr>
          <a:xfrm rot="-5400000" flipH="1">
            <a:off x="6480683" y="2488787"/>
            <a:ext cx="3952860" cy="165926"/>
          </a:xfrm>
          <a:prstGeom prst="rect">
            <a:avLst/>
          </a:prstGeom>
        </p:spPr>
        <p:txBody>
          <a:bodyPr>
            <a:prstTxWarp prst="textPlain">
              <a:avLst/>
            </a:prstTxWarp>
          </a:bodyPr>
          <a:lstStyle/>
          <a:p>
            <a:pPr lvl="0" algn="ctr"/>
            <a:r>
              <a:rPr b="1" i="0">
                <a:ln>
                  <a:noFill/>
                </a:ln>
                <a:solidFill>
                  <a:srgbClr val="FFFCFC">
                    <a:alpha val="23210"/>
                  </a:srgbClr>
                </a:solidFill>
                <a:latin typeface="Cabin"/>
              </a:rPr>
              <a:t>-HUMAN RESOURCES DEVELOPMENT-</a:t>
            </a:r>
          </a:p>
        </p:txBody>
      </p:sp>
      <p:pic>
        <p:nvPicPr>
          <p:cNvPr id="9" name="Imagen 8">
            <a:extLst>
              <a:ext uri="{FF2B5EF4-FFF2-40B4-BE49-F238E27FC236}">
                <a16:creationId xmlns:a16="http://schemas.microsoft.com/office/drawing/2014/main" id="{96E0EA0C-6005-B5B2-3237-60E4A28126EE}"/>
              </a:ext>
            </a:extLst>
          </p:cNvPr>
          <p:cNvPicPr>
            <a:picLocks noChangeAspect="1"/>
          </p:cNvPicPr>
          <p:nvPr/>
        </p:nvPicPr>
        <p:blipFill rotWithShape="1">
          <a:blip r:embed="rId3"/>
          <a:srcRect l="5873"/>
          <a:stretch/>
        </p:blipFill>
        <p:spPr>
          <a:xfrm>
            <a:off x="5429325" y="-118875"/>
            <a:ext cx="4833587" cy="52623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343"/>
        <p:cNvGrpSpPr/>
        <p:nvPr/>
      </p:nvGrpSpPr>
      <p:grpSpPr>
        <a:xfrm>
          <a:off x="0" y="0"/>
          <a:ext cx="0" cy="0"/>
          <a:chOff x="0" y="0"/>
          <a:chExt cx="0" cy="0"/>
        </a:xfrm>
      </p:grpSpPr>
      <p:sp>
        <p:nvSpPr>
          <p:cNvPr id="344" name="Google Shape;344;p42"/>
          <p:cNvSpPr txBox="1">
            <a:spLocks noGrp="1"/>
          </p:cNvSpPr>
          <p:nvPr>
            <p:ph type="title"/>
          </p:nvPr>
        </p:nvSpPr>
        <p:spPr>
          <a:xfrm>
            <a:off x="4125049" y="308970"/>
            <a:ext cx="4703022"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CO" sz="3000" dirty="0"/>
              <a:t>Tipos de adquisiciones empresariales</a:t>
            </a:r>
            <a:endParaRPr sz="3000" dirty="0"/>
          </a:p>
        </p:txBody>
      </p:sp>
      <p:sp>
        <p:nvSpPr>
          <p:cNvPr id="345" name="Google Shape;345;p42"/>
          <p:cNvSpPr txBox="1">
            <a:spLocks noGrp="1"/>
          </p:cNvSpPr>
          <p:nvPr>
            <p:ph type="body" idx="1"/>
          </p:nvPr>
        </p:nvSpPr>
        <p:spPr>
          <a:xfrm>
            <a:off x="4125049" y="1526435"/>
            <a:ext cx="4557256" cy="3424206"/>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s-ES" dirty="0">
                <a:solidFill>
                  <a:schemeClr val="dk1"/>
                </a:solidFill>
              </a:rPr>
              <a:t>Los tipos de adquisiciones empresariales son, en la actualidad, tres: la fórmula convencional de la compra-venta más dos técnicas adicionales que se han desarrollado en los últimos años:</a:t>
            </a:r>
          </a:p>
          <a:p>
            <a:pPr marL="457200" lvl="0" indent="-317500" algn="l" rtl="0">
              <a:spcBef>
                <a:spcPts val="1600"/>
              </a:spcBef>
              <a:spcAft>
                <a:spcPts val="0"/>
              </a:spcAft>
              <a:buSzPts val="1400"/>
              <a:buChar char="○"/>
            </a:pPr>
            <a:r>
              <a:rPr lang="es-ES" dirty="0">
                <a:solidFill>
                  <a:schemeClr val="dk1"/>
                </a:solidFill>
              </a:rPr>
              <a:t>Apalancamiento financiero (LBO): se presenta cuando una empresa es incapaz de asumir por sí sola los costes de un proyecto o iniciativa. La segunda empresa se convierte en la fuente de financiación mediante el empleo de deuda.</a:t>
            </a:r>
          </a:p>
          <a:p>
            <a:pPr marL="457200" lvl="0" indent="-317500" algn="l" rtl="0">
              <a:spcBef>
                <a:spcPts val="0"/>
              </a:spcBef>
              <a:spcAft>
                <a:spcPts val="0"/>
              </a:spcAft>
              <a:buSzPts val="1400"/>
              <a:buChar char="○"/>
            </a:pPr>
            <a:r>
              <a:rPr lang="es-ES" dirty="0">
                <a:solidFill>
                  <a:schemeClr val="dk1"/>
                </a:solidFill>
              </a:rPr>
              <a:t>Oferta de adquisición de acciones (OPA): esta relación se establece cuando una empresa compra una parte o todas las acciones del capital social de otra. En el momento del cierre del acuerdo deben quedar establecidos elementos como el precio, la participación, el futuro de los trabajadores, etc.</a:t>
            </a:r>
          </a:p>
        </p:txBody>
      </p:sp>
      <p:sp>
        <p:nvSpPr>
          <p:cNvPr id="347" name="Google Shape;347;p42"/>
          <p:cNvSpPr txBox="1">
            <a:spLocks noGrp="1"/>
          </p:cNvSpPr>
          <p:nvPr>
            <p:ph type="subTitle" idx="3"/>
          </p:nvPr>
        </p:nvSpPr>
        <p:spPr>
          <a:xfrm rot="5400000" flipH="1">
            <a:off x="7689005" y="2452950"/>
            <a:ext cx="2224200" cy="23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AFOSTO 2022</a:t>
            </a:r>
            <a:endParaRPr dirty="0"/>
          </a:p>
        </p:txBody>
      </p:sp>
      <p:sp>
        <p:nvSpPr>
          <p:cNvPr id="348" name="Google Shape;348;p42"/>
          <p:cNvSpPr txBox="1">
            <a:spLocks noGrp="1"/>
          </p:cNvSpPr>
          <p:nvPr>
            <p:ph type="subTitle" idx="4294967295"/>
          </p:nvPr>
        </p:nvSpPr>
        <p:spPr>
          <a:xfrm rot="-5400000">
            <a:off x="-1057355" y="2452950"/>
            <a:ext cx="2800500" cy="237600"/>
          </a:xfrm>
          <a:prstGeom prst="rect">
            <a:avLst/>
          </a:prstGeom>
        </p:spPr>
        <p:txBody>
          <a:bodyPr spcFirstLastPara="1" wrap="square" lIns="91425" tIns="91425" rIns="91425" bIns="91425" anchor="t" anchorCtr="0">
            <a:noAutofit/>
          </a:bodyPr>
          <a:lstStyle/>
          <a:p>
            <a:pPr marL="0" lvl="0" indent="0" algn="ctr" rtl="0">
              <a:spcBef>
                <a:spcPts val="0"/>
              </a:spcBef>
              <a:spcAft>
                <a:spcPts val="1200"/>
              </a:spcAft>
              <a:buNone/>
            </a:pPr>
            <a:r>
              <a:rPr lang="es-CO" dirty="0"/>
              <a:t>INGENIERÍA ECONÓMICA</a:t>
            </a:r>
            <a:endParaRPr dirty="0"/>
          </a:p>
        </p:txBody>
      </p:sp>
      <p:sp>
        <p:nvSpPr>
          <p:cNvPr id="350" name="Google Shape;350;p42"/>
          <p:cNvSpPr/>
          <p:nvPr/>
        </p:nvSpPr>
        <p:spPr>
          <a:xfrm rot="-5400000">
            <a:off x="-1167892" y="2488787"/>
            <a:ext cx="3952860" cy="165926"/>
          </a:xfrm>
          <a:prstGeom prst="rect">
            <a:avLst/>
          </a:prstGeom>
        </p:spPr>
        <p:txBody>
          <a:bodyPr>
            <a:prstTxWarp prst="textPlain">
              <a:avLst/>
            </a:prstTxWarp>
          </a:bodyPr>
          <a:lstStyle/>
          <a:p>
            <a:pPr lvl="0" algn="ctr"/>
            <a:r>
              <a:rPr lang="es-CO" b="1" i="0" dirty="0">
                <a:ln>
                  <a:noFill/>
                </a:ln>
                <a:solidFill>
                  <a:schemeClr val="lt1"/>
                </a:solidFill>
                <a:latin typeface="Cabin"/>
              </a:rPr>
              <a:t>INGENIERÍA ECONÓMICA</a:t>
            </a:r>
            <a:endParaRPr b="1" i="0" dirty="0">
              <a:ln>
                <a:noFill/>
              </a:ln>
              <a:solidFill>
                <a:schemeClr val="lt1"/>
              </a:solidFill>
              <a:latin typeface="Cabin"/>
            </a:endParaRPr>
          </a:p>
        </p:txBody>
      </p:sp>
      <p:sp>
        <p:nvSpPr>
          <p:cNvPr id="351" name="Google Shape;351;p42"/>
          <p:cNvSpPr/>
          <p:nvPr/>
        </p:nvSpPr>
        <p:spPr>
          <a:xfrm rot="5400000" flipH="1">
            <a:off x="-1320292" y="2488787"/>
            <a:ext cx="3952860" cy="165926"/>
          </a:xfrm>
          <a:prstGeom prst="rect">
            <a:avLst/>
          </a:prstGeom>
        </p:spPr>
        <p:txBody>
          <a:bodyPr>
            <a:prstTxWarp prst="textPlain">
              <a:avLst/>
            </a:prstTxWarp>
          </a:bodyPr>
          <a:lstStyle/>
          <a:p>
            <a:pPr lvl="0" algn="ctr"/>
            <a:r>
              <a:rPr b="1" i="0">
                <a:ln>
                  <a:noFill/>
                </a:ln>
                <a:solidFill>
                  <a:srgbClr val="FFFCFC">
                    <a:alpha val="23210"/>
                  </a:srgbClr>
                </a:solidFill>
                <a:latin typeface="Cabin"/>
              </a:rPr>
              <a:t>-HUMAN RESOURCES DEVELOPMENT-</a:t>
            </a:r>
          </a:p>
        </p:txBody>
      </p:sp>
      <p:pic>
        <p:nvPicPr>
          <p:cNvPr id="3076" name="Picture 4" descr="6 pasos clave para realizar un proceso de fusión o adquisición de negocios">
            <a:extLst>
              <a:ext uri="{FF2B5EF4-FFF2-40B4-BE49-F238E27FC236}">
                <a16:creationId xmlns:a16="http://schemas.microsoft.com/office/drawing/2014/main" id="{0754F803-2DEB-B4DB-30C1-532F291779E8}"/>
              </a:ext>
            </a:extLst>
          </p:cNvPr>
          <p:cNvPicPr>
            <a:picLocks noChangeAspect="1" noChangeArrowheads="1"/>
          </p:cNvPicPr>
          <p:nvPr/>
        </p:nvPicPr>
        <p:blipFill rotWithShape="1">
          <a:blip r:embed="rId3">
            <a:extLst>
              <a:ext uri="{BEBA8EAE-BF5A-486C-A8C5-ECC9F3942E4B}">
                <a14:imgProps xmlns:a14="http://schemas.microsoft.com/office/drawing/2010/main">
                  <a14:imgLayer r:embed="rId4">
                    <a14:imgEffect>
                      <a14:sharpenSoften amount="50000"/>
                    </a14:imgEffect>
                    <a14:imgEffect>
                      <a14:colorTemperature colorTemp="11200"/>
                    </a14:imgEffect>
                  </a14:imgLayer>
                </a14:imgProps>
              </a:ext>
              <a:ext uri="{28A0092B-C50C-407E-A947-70E740481C1C}">
                <a14:useLocalDpi xmlns:a14="http://schemas.microsoft.com/office/drawing/2010/main" val="0"/>
              </a:ext>
            </a:extLst>
          </a:blip>
          <a:srcRect l="9433" r="7346"/>
          <a:stretch/>
        </p:blipFill>
        <p:spPr bwMode="auto">
          <a:xfrm>
            <a:off x="1110783" y="0"/>
            <a:ext cx="2940750" cy="5143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3" name="Google Shape;383;p45"/>
          <p:cNvSpPr txBox="1">
            <a:spLocks noGrp="1"/>
          </p:cNvSpPr>
          <p:nvPr>
            <p:ph type="subTitle" idx="1"/>
          </p:nvPr>
        </p:nvSpPr>
        <p:spPr>
          <a:xfrm>
            <a:off x="4772051" y="2275561"/>
            <a:ext cx="3661023" cy="1608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s-ES" dirty="0"/>
              <a:t>Los motivos que pueden llevar a una ente a adquirir una empresa son básicamente los mismos que en el caso de las fusiones: aumentar la cuota de mercado, reducir costes, conseguir mayor capacidad de negociación, ampliar el mercado, ganar posiciones, diversificar la oferta, acceder a tecnologías nuevas y a beneficios fiscales, y llevar a cabo la integración vertical, aunque sin olvidar los supuestos específicos del apalancamiento (es decir, que una empresa consiga financiación para asumir el coste de un determinado proyecto que, de otra forma, no podría llevar a cabo).</a:t>
            </a:r>
          </a:p>
        </p:txBody>
      </p:sp>
      <p:sp>
        <p:nvSpPr>
          <p:cNvPr id="385" name="Google Shape;385;p45"/>
          <p:cNvSpPr txBox="1">
            <a:spLocks noGrp="1"/>
          </p:cNvSpPr>
          <p:nvPr>
            <p:ph type="subTitle" idx="3"/>
          </p:nvPr>
        </p:nvSpPr>
        <p:spPr>
          <a:xfrm rot="5400000" flipH="1">
            <a:off x="7689005" y="2452950"/>
            <a:ext cx="2224200" cy="23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AGOSTO 2022</a:t>
            </a:r>
            <a:endParaRPr dirty="0"/>
          </a:p>
        </p:txBody>
      </p:sp>
      <p:sp>
        <p:nvSpPr>
          <p:cNvPr id="386" name="Google Shape;386;p45"/>
          <p:cNvSpPr txBox="1">
            <a:spLocks noGrp="1"/>
          </p:cNvSpPr>
          <p:nvPr>
            <p:ph type="subTitle" idx="4"/>
          </p:nvPr>
        </p:nvSpPr>
        <p:spPr>
          <a:xfrm rot="-5400000">
            <a:off x="-1057355" y="2452950"/>
            <a:ext cx="2800500" cy="23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s-CO" dirty="0"/>
              <a:t>INGENIERÍA ECONÓMICA</a:t>
            </a:r>
            <a:endParaRPr dirty="0"/>
          </a:p>
        </p:txBody>
      </p:sp>
      <p:sp>
        <p:nvSpPr>
          <p:cNvPr id="388" name="Google Shape;388;p45"/>
          <p:cNvSpPr txBox="1">
            <a:spLocks noGrp="1"/>
          </p:cNvSpPr>
          <p:nvPr>
            <p:ph type="title"/>
          </p:nvPr>
        </p:nvSpPr>
        <p:spPr>
          <a:xfrm>
            <a:off x="708909" y="1110289"/>
            <a:ext cx="3738475" cy="1793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MOTIVOS PARA ADQUIRIR UNA EMPRESA</a:t>
            </a:r>
            <a:endParaRPr dirty="0"/>
          </a:p>
        </p:txBody>
      </p:sp>
      <p:grpSp>
        <p:nvGrpSpPr>
          <p:cNvPr id="389" name="Google Shape;389;p45"/>
          <p:cNvGrpSpPr/>
          <p:nvPr/>
        </p:nvGrpSpPr>
        <p:grpSpPr>
          <a:xfrm>
            <a:off x="7443188" y="377897"/>
            <a:ext cx="886425" cy="527505"/>
            <a:chOff x="5318259" y="2982111"/>
            <a:chExt cx="371013" cy="220787"/>
          </a:xfrm>
        </p:grpSpPr>
        <p:sp>
          <p:nvSpPr>
            <p:cNvPr id="390" name="Google Shape;390;p45"/>
            <p:cNvSpPr/>
            <p:nvPr/>
          </p:nvSpPr>
          <p:spPr>
            <a:xfrm>
              <a:off x="5364123" y="3021546"/>
              <a:ext cx="58372" cy="18396"/>
            </a:xfrm>
            <a:custGeom>
              <a:avLst/>
              <a:gdLst/>
              <a:ahLst/>
              <a:cxnLst/>
              <a:rect l="l" t="t" r="r" b="b"/>
              <a:pathLst>
                <a:path w="1834" h="578" extrusionOk="0">
                  <a:moveTo>
                    <a:pt x="674" y="0"/>
                  </a:moveTo>
                  <a:cubicBezTo>
                    <a:pt x="513" y="0"/>
                    <a:pt x="335" y="16"/>
                    <a:pt x="143" y="54"/>
                  </a:cubicBezTo>
                  <a:cubicBezTo>
                    <a:pt x="60" y="66"/>
                    <a:pt x="0" y="149"/>
                    <a:pt x="0" y="220"/>
                  </a:cubicBezTo>
                  <a:lnTo>
                    <a:pt x="0" y="399"/>
                  </a:lnTo>
                  <a:cubicBezTo>
                    <a:pt x="0" y="482"/>
                    <a:pt x="72" y="566"/>
                    <a:pt x="167" y="566"/>
                  </a:cubicBezTo>
                  <a:cubicBezTo>
                    <a:pt x="250" y="566"/>
                    <a:pt x="334" y="482"/>
                    <a:pt x="334" y="399"/>
                  </a:cubicBezTo>
                  <a:lnTo>
                    <a:pt x="334" y="351"/>
                  </a:lnTo>
                  <a:cubicBezTo>
                    <a:pt x="453" y="332"/>
                    <a:pt x="564" y="324"/>
                    <a:pt x="666" y="324"/>
                  </a:cubicBezTo>
                  <a:cubicBezTo>
                    <a:pt x="878" y="324"/>
                    <a:pt x="1050" y="359"/>
                    <a:pt x="1179" y="399"/>
                  </a:cubicBezTo>
                  <a:cubicBezTo>
                    <a:pt x="1405" y="459"/>
                    <a:pt x="1536" y="530"/>
                    <a:pt x="1536" y="542"/>
                  </a:cubicBezTo>
                  <a:cubicBezTo>
                    <a:pt x="1560" y="566"/>
                    <a:pt x="1596" y="578"/>
                    <a:pt x="1619" y="578"/>
                  </a:cubicBezTo>
                  <a:cubicBezTo>
                    <a:pt x="1679" y="578"/>
                    <a:pt x="1727" y="542"/>
                    <a:pt x="1774" y="506"/>
                  </a:cubicBezTo>
                  <a:cubicBezTo>
                    <a:pt x="1834" y="423"/>
                    <a:pt x="1810" y="328"/>
                    <a:pt x="1727" y="256"/>
                  </a:cubicBezTo>
                  <a:cubicBezTo>
                    <a:pt x="1707" y="247"/>
                    <a:pt x="1322" y="0"/>
                    <a:pt x="6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45"/>
            <p:cNvSpPr/>
            <p:nvPr/>
          </p:nvSpPr>
          <p:spPr>
            <a:xfrm>
              <a:off x="5346681" y="3151338"/>
              <a:ext cx="11012" cy="39052"/>
            </a:xfrm>
            <a:custGeom>
              <a:avLst/>
              <a:gdLst/>
              <a:ahLst/>
              <a:cxnLst/>
              <a:rect l="l" t="t" r="r" b="b"/>
              <a:pathLst>
                <a:path w="346" h="1227" extrusionOk="0">
                  <a:moveTo>
                    <a:pt x="167" y="0"/>
                  </a:moveTo>
                  <a:cubicBezTo>
                    <a:pt x="72" y="0"/>
                    <a:pt x="0" y="71"/>
                    <a:pt x="0" y="155"/>
                  </a:cubicBezTo>
                  <a:lnTo>
                    <a:pt x="0" y="1072"/>
                  </a:lnTo>
                  <a:cubicBezTo>
                    <a:pt x="0" y="1155"/>
                    <a:pt x="72" y="1226"/>
                    <a:pt x="167" y="1226"/>
                  </a:cubicBezTo>
                  <a:cubicBezTo>
                    <a:pt x="250" y="1226"/>
                    <a:pt x="322" y="1155"/>
                    <a:pt x="322" y="1072"/>
                  </a:cubicBezTo>
                  <a:lnTo>
                    <a:pt x="322" y="155"/>
                  </a:lnTo>
                  <a:cubicBezTo>
                    <a:pt x="346" y="71"/>
                    <a:pt x="274" y="0"/>
                    <a:pt x="1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45"/>
            <p:cNvSpPr/>
            <p:nvPr/>
          </p:nvSpPr>
          <p:spPr>
            <a:xfrm>
              <a:off x="5318259" y="2988763"/>
              <a:ext cx="149717" cy="202773"/>
            </a:xfrm>
            <a:custGeom>
              <a:avLst/>
              <a:gdLst/>
              <a:ahLst/>
              <a:cxnLst/>
              <a:rect l="l" t="t" r="r" b="b"/>
              <a:pathLst>
                <a:path w="4704" h="6371" extrusionOk="0">
                  <a:moveTo>
                    <a:pt x="3620" y="322"/>
                  </a:moveTo>
                  <a:lnTo>
                    <a:pt x="3620" y="1179"/>
                  </a:lnTo>
                  <a:cubicBezTo>
                    <a:pt x="3620" y="1322"/>
                    <a:pt x="3584" y="1453"/>
                    <a:pt x="3513" y="1596"/>
                  </a:cubicBezTo>
                  <a:lnTo>
                    <a:pt x="3441" y="1727"/>
                  </a:lnTo>
                  <a:cubicBezTo>
                    <a:pt x="3418" y="1750"/>
                    <a:pt x="3418" y="1774"/>
                    <a:pt x="3418" y="1798"/>
                  </a:cubicBezTo>
                  <a:lnTo>
                    <a:pt x="3418" y="2167"/>
                  </a:lnTo>
                  <a:cubicBezTo>
                    <a:pt x="3453" y="2465"/>
                    <a:pt x="3334" y="2751"/>
                    <a:pt x="3108" y="2965"/>
                  </a:cubicBezTo>
                  <a:cubicBezTo>
                    <a:pt x="2892" y="3158"/>
                    <a:pt x="2633" y="3275"/>
                    <a:pt x="2351" y="3275"/>
                  </a:cubicBezTo>
                  <a:cubicBezTo>
                    <a:pt x="2338" y="3275"/>
                    <a:pt x="2324" y="3275"/>
                    <a:pt x="2310" y="3274"/>
                  </a:cubicBezTo>
                  <a:cubicBezTo>
                    <a:pt x="1715" y="3263"/>
                    <a:pt x="1239" y="2739"/>
                    <a:pt x="1239" y="2108"/>
                  </a:cubicBezTo>
                  <a:lnTo>
                    <a:pt x="1239" y="1798"/>
                  </a:lnTo>
                  <a:cubicBezTo>
                    <a:pt x="1239" y="1774"/>
                    <a:pt x="1239" y="1739"/>
                    <a:pt x="1215" y="1727"/>
                  </a:cubicBezTo>
                  <a:lnTo>
                    <a:pt x="1143" y="1596"/>
                  </a:lnTo>
                  <a:cubicBezTo>
                    <a:pt x="1084" y="1453"/>
                    <a:pt x="1036" y="1322"/>
                    <a:pt x="1036" y="1179"/>
                  </a:cubicBezTo>
                  <a:cubicBezTo>
                    <a:pt x="1036" y="715"/>
                    <a:pt x="1429" y="322"/>
                    <a:pt x="1894" y="322"/>
                  </a:cubicBezTo>
                  <a:close/>
                  <a:moveTo>
                    <a:pt x="2906" y="3513"/>
                  </a:moveTo>
                  <a:lnTo>
                    <a:pt x="2906" y="3751"/>
                  </a:lnTo>
                  <a:cubicBezTo>
                    <a:pt x="2906" y="3798"/>
                    <a:pt x="2918" y="3858"/>
                    <a:pt x="2918" y="3894"/>
                  </a:cubicBezTo>
                  <a:lnTo>
                    <a:pt x="2334" y="4334"/>
                  </a:lnTo>
                  <a:lnTo>
                    <a:pt x="1763" y="3894"/>
                  </a:lnTo>
                  <a:cubicBezTo>
                    <a:pt x="1775" y="3858"/>
                    <a:pt x="1775" y="3798"/>
                    <a:pt x="1775" y="3751"/>
                  </a:cubicBezTo>
                  <a:lnTo>
                    <a:pt x="1775" y="3513"/>
                  </a:lnTo>
                  <a:cubicBezTo>
                    <a:pt x="1929" y="3584"/>
                    <a:pt x="2096" y="3632"/>
                    <a:pt x="2286" y="3632"/>
                  </a:cubicBezTo>
                  <a:lnTo>
                    <a:pt x="2334" y="3632"/>
                  </a:lnTo>
                  <a:cubicBezTo>
                    <a:pt x="2525" y="3632"/>
                    <a:pt x="2727" y="3584"/>
                    <a:pt x="2906" y="3513"/>
                  </a:cubicBezTo>
                  <a:close/>
                  <a:moveTo>
                    <a:pt x="1905" y="0"/>
                  </a:moveTo>
                  <a:cubicBezTo>
                    <a:pt x="1251" y="0"/>
                    <a:pt x="715" y="536"/>
                    <a:pt x="715" y="1191"/>
                  </a:cubicBezTo>
                  <a:cubicBezTo>
                    <a:pt x="715" y="1381"/>
                    <a:pt x="762" y="1572"/>
                    <a:pt x="846" y="1750"/>
                  </a:cubicBezTo>
                  <a:lnTo>
                    <a:pt x="893" y="1858"/>
                  </a:lnTo>
                  <a:lnTo>
                    <a:pt x="893" y="2120"/>
                  </a:lnTo>
                  <a:cubicBezTo>
                    <a:pt x="893" y="2596"/>
                    <a:pt x="1108" y="3013"/>
                    <a:pt x="1441" y="3298"/>
                  </a:cubicBezTo>
                  <a:lnTo>
                    <a:pt x="1441" y="3763"/>
                  </a:lnTo>
                  <a:cubicBezTo>
                    <a:pt x="1441" y="3834"/>
                    <a:pt x="1405" y="3906"/>
                    <a:pt x="1322" y="3941"/>
                  </a:cubicBezTo>
                  <a:lnTo>
                    <a:pt x="465" y="4263"/>
                  </a:lnTo>
                  <a:cubicBezTo>
                    <a:pt x="179" y="4370"/>
                    <a:pt x="0" y="4644"/>
                    <a:pt x="0" y="4941"/>
                  </a:cubicBezTo>
                  <a:lnTo>
                    <a:pt x="0" y="6203"/>
                  </a:lnTo>
                  <a:cubicBezTo>
                    <a:pt x="0" y="6299"/>
                    <a:pt x="72" y="6370"/>
                    <a:pt x="167" y="6370"/>
                  </a:cubicBezTo>
                  <a:cubicBezTo>
                    <a:pt x="251" y="6370"/>
                    <a:pt x="334" y="6299"/>
                    <a:pt x="334" y="6203"/>
                  </a:cubicBezTo>
                  <a:lnTo>
                    <a:pt x="334" y="4941"/>
                  </a:lnTo>
                  <a:cubicBezTo>
                    <a:pt x="334" y="4775"/>
                    <a:pt x="429" y="4644"/>
                    <a:pt x="572" y="4584"/>
                  </a:cubicBezTo>
                  <a:lnTo>
                    <a:pt x="1429" y="4251"/>
                  </a:lnTo>
                  <a:cubicBezTo>
                    <a:pt x="1477" y="4239"/>
                    <a:pt x="1513" y="4215"/>
                    <a:pt x="1560" y="4179"/>
                  </a:cubicBezTo>
                  <a:lnTo>
                    <a:pt x="2179" y="4644"/>
                  </a:lnTo>
                  <a:lnTo>
                    <a:pt x="2179" y="6203"/>
                  </a:lnTo>
                  <a:cubicBezTo>
                    <a:pt x="2179" y="6299"/>
                    <a:pt x="2251" y="6370"/>
                    <a:pt x="2334" y="6370"/>
                  </a:cubicBezTo>
                  <a:cubicBezTo>
                    <a:pt x="2429" y="6370"/>
                    <a:pt x="2501" y="6299"/>
                    <a:pt x="2501" y="6203"/>
                  </a:cubicBezTo>
                  <a:lnTo>
                    <a:pt x="2501" y="4644"/>
                  </a:lnTo>
                  <a:lnTo>
                    <a:pt x="3108" y="4179"/>
                  </a:lnTo>
                  <a:cubicBezTo>
                    <a:pt x="3156" y="4215"/>
                    <a:pt x="3203" y="4239"/>
                    <a:pt x="3239" y="4251"/>
                  </a:cubicBezTo>
                  <a:lnTo>
                    <a:pt x="4108" y="4584"/>
                  </a:lnTo>
                  <a:cubicBezTo>
                    <a:pt x="4251" y="4644"/>
                    <a:pt x="4346" y="4775"/>
                    <a:pt x="4346" y="4941"/>
                  </a:cubicBezTo>
                  <a:cubicBezTo>
                    <a:pt x="4346" y="5025"/>
                    <a:pt x="4418" y="5108"/>
                    <a:pt x="4513" y="5108"/>
                  </a:cubicBezTo>
                  <a:cubicBezTo>
                    <a:pt x="4596" y="5108"/>
                    <a:pt x="4668" y="5025"/>
                    <a:pt x="4668" y="4941"/>
                  </a:cubicBezTo>
                  <a:cubicBezTo>
                    <a:pt x="4703" y="4632"/>
                    <a:pt x="4525" y="4358"/>
                    <a:pt x="4239" y="4251"/>
                  </a:cubicBezTo>
                  <a:lnTo>
                    <a:pt x="3382" y="3929"/>
                  </a:lnTo>
                  <a:cubicBezTo>
                    <a:pt x="3310" y="3894"/>
                    <a:pt x="3263" y="3822"/>
                    <a:pt x="3263" y="3751"/>
                  </a:cubicBezTo>
                  <a:lnTo>
                    <a:pt x="3263" y="3322"/>
                  </a:lnTo>
                  <a:cubicBezTo>
                    <a:pt x="3310" y="3286"/>
                    <a:pt x="3334" y="3263"/>
                    <a:pt x="3370" y="3227"/>
                  </a:cubicBezTo>
                  <a:cubicBezTo>
                    <a:pt x="3644" y="2941"/>
                    <a:pt x="3810" y="2584"/>
                    <a:pt x="3810" y="2179"/>
                  </a:cubicBezTo>
                  <a:lnTo>
                    <a:pt x="3810" y="1858"/>
                  </a:lnTo>
                  <a:lnTo>
                    <a:pt x="3858" y="1750"/>
                  </a:lnTo>
                  <a:cubicBezTo>
                    <a:pt x="3941" y="1572"/>
                    <a:pt x="3989" y="1381"/>
                    <a:pt x="3989" y="1191"/>
                  </a:cubicBezTo>
                  <a:lnTo>
                    <a:pt x="3989" y="155"/>
                  </a:lnTo>
                  <a:cubicBezTo>
                    <a:pt x="3989" y="72"/>
                    <a:pt x="3918" y="0"/>
                    <a:pt x="38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45"/>
            <p:cNvSpPr/>
            <p:nvPr/>
          </p:nvSpPr>
          <p:spPr>
            <a:xfrm>
              <a:off x="5548658" y="2982111"/>
              <a:ext cx="140614" cy="208279"/>
            </a:xfrm>
            <a:custGeom>
              <a:avLst/>
              <a:gdLst/>
              <a:ahLst/>
              <a:cxnLst/>
              <a:rect l="l" t="t" r="r" b="b"/>
              <a:pathLst>
                <a:path w="4418" h="6544" extrusionOk="0">
                  <a:moveTo>
                    <a:pt x="2246" y="370"/>
                  </a:moveTo>
                  <a:cubicBezTo>
                    <a:pt x="2295" y="370"/>
                    <a:pt x="2346" y="376"/>
                    <a:pt x="2394" y="388"/>
                  </a:cubicBezTo>
                  <a:cubicBezTo>
                    <a:pt x="3132" y="459"/>
                    <a:pt x="3715" y="1102"/>
                    <a:pt x="3727" y="1876"/>
                  </a:cubicBezTo>
                  <a:cubicBezTo>
                    <a:pt x="3727" y="2602"/>
                    <a:pt x="3906" y="3269"/>
                    <a:pt x="4061" y="3626"/>
                  </a:cubicBezTo>
                  <a:lnTo>
                    <a:pt x="4061" y="3638"/>
                  </a:lnTo>
                  <a:cubicBezTo>
                    <a:pt x="3882" y="3722"/>
                    <a:pt x="3537" y="3912"/>
                    <a:pt x="2953" y="4031"/>
                  </a:cubicBezTo>
                  <a:lnTo>
                    <a:pt x="2953" y="3972"/>
                  </a:lnTo>
                  <a:lnTo>
                    <a:pt x="2953" y="3626"/>
                  </a:lnTo>
                  <a:cubicBezTo>
                    <a:pt x="3179" y="3495"/>
                    <a:pt x="3370" y="3317"/>
                    <a:pt x="3489" y="3091"/>
                  </a:cubicBezTo>
                  <a:cubicBezTo>
                    <a:pt x="3727" y="2674"/>
                    <a:pt x="3644" y="2126"/>
                    <a:pt x="3287" y="1793"/>
                  </a:cubicBezTo>
                  <a:cubicBezTo>
                    <a:pt x="3025" y="1578"/>
                    <a:pt x="2584" y="1293"/>
                    <a:pt x="1870" y="1293"/>
                  </a:cubicBezTo>
                  <a:cubicBezTo>
                    <a:pt x="1822" y="1293"/>
                    <a:pt x="1786" y="1305"/>
                    <a:pt x="1751" y="1340"/>
                  </a:cubicBezTo>
                  <a:lnTo>
                    <a:pt x="1382" y="1709"/>
                  </a:lnTo>
                  <a:cubicBezTo>
                    <a:pt x="1322" y="1769"/>
                    <a:pt x="1322" y="1888"/>
                    <a:pt x="1382" y="1948"/>
                  </a:cubicBezTo>
                  <a:cubicBezTo>
                    <a:pt x="1411" y="1977"/>
                    <a:pt x="1456" y="1992"/>
                    <a:pt x="1501" y="1992"/>
                  </a:cubicBezTo>
                  <a:cubicBezTo>
                    <a:pt x="1545" y="1992"/>
                    <a:pt x="1590" y="1977"/>
                    <a:pt x="1620" y="1948"/>
                  </a:cubicBezTo>
                  <a:lnTo>
                    <a:pt x="1929" y="1638"/>
                  </a:lnTo>
                  <a:cubicBezTo>
                    <a:pt x="2394" y="1650"/>
                    <a:pt x="2763" y="1781"/>
                    <a:pt x="3048" y="2055"/>
                  </a:cubicBezTo>
                  <a:cubicBezTo>
                    <a:pt x="3287" y="2269"/>
                    <a:pt x="3346" y="2650"/>
                    <a:pt x="3179" y="2924"/>
                  </a:cubicBezTo>
                  <a:cubicBezTo>
                    <a:pt x="2989" y="3269"/>
                    <a:pt x="2608" y="3495"/>
                    <a:pt x="2215" y="3495"/>
                  </a:cubicBezTo>
                  <a:cubicBezTo>
                    <a:pt x="1596" y="3495"/>
                    <a:pt x="1108" y="3007"/>
                    <a:pt x="1108" y="2388"/>
                  </a:cubicBezTo>
                  <a:cubicBezTo>
                    <a:pt x="1108" y="2305"/>
                    <a:pt x="1036" y="2233"/>
                    <a:pt x="941" y="2233"/>
                  </a:cubicBezTo>
                  <a:cubicBezTo>
                    <a:pt x="858" y="2233"/>
                    <a:pt x="786" y="2305"/>
                    <a:pt x="786" y="2388"/>
                  </a:cubicBezTo>
                  <a:cubicBezTo>
                    <a:pt x="786" y="2924"/>
                    <a:pt x="1084" y="3400"/>
                    <a:pt x="1513" y="3662"/>
                  </a:cubicBezTo>
                  <a:lnTo>
                    <a:pt x="1513" y="3995"/>
                  </a:lnTo>
                  <a:lnTo>
                    <a:pt x="1513" y="4055"/>
                  </a:lnTo>
                  <a:cubicBezTo>
                    <a:pt x="929" y="3936"/>
                    <a:pt x="608" y="3745"/>
                    <a:pt x="441" y="3638"/>
                  </a:cubicBezTo>
                  <a:cubicBezTo>
                    <a:pt x="441" y="3638"/>
                    <a:pt x="429" y="3638"/>
                    <a:pt x="441" y="3626"/>
                  </a:cubicBezTo>
                  <a:cubicBezTo>
                    <a:pt x="596" y="3269"/>
                    <a:pt x="774" y="2602"/>
                    <a:pt x="774" y="1876"/>
                  </a:cubicBezTo>
                  <a:cubicBezTo>
                    <a:pt x="774" y="1114"/>
                    <a:pt x="1370" y="459"/>
                    <a:pt x="2108" y="388"/>
                  </a:cubicBezTo>
                  <a:cubicBezTo>
                    <a:pt x="2150" y="376"/>
                    <a:pt x="2197" y="370"/>
                    <a:pt x="2246" y="370"/>
                  </a:cubicBezTo>
                  <a:close/>
                  <a:moveTo>
                    <a:pt x="2584" y="3769"/>
                  </a:moveTo>
                  <a:lnTo>
                    <a:pt x="2584" y="3972"/>
                  </a:lnTo>
                  <a:cubicBezTo>
                    <a:pt x="2584" y="4174"/>
                    <a:pt x="2703" y="4365"/>
                    <a:pt x="2882" y="4448"/>
                  </a:cubicBezTo>
                  <a:lnTo>
                    <a:pt x="2989" y="4507"/>
                  </a:lnTo>
                  <a:cubicBezTo>
                    <a:pt x="2858" y="4769"/>
                    <a:pt x="2560" y="4936"/>
                    <a:pt x="2227" y="4936"/>
                  </a:cubicBezTo>
                  <a:cubicBezTo>
                    <a:pt x="1917" y="4936"/>
                    <a:pt x="1620" y="4769"/>
                    <a:pt x="1441" y="4507"/>
                  </a:cubicBezTo>
                  <a:lnTo>
                    <a:pt x="1548" y="4448"/>
                  </a:lnTo>
                  <a:cubicBezTo>
                    <a:pt x="1727" y="4365"/>
                    <a:pt x="1846" y="4162"/>
                    <a:pt x="1846" y="3972"/>
                  </a:cubicBezTo>
                  <a:lnTo>
                    <a:pt x="1846" y="3769"/>
                  </a:lnTo>
                  <a:cubicBezTo>
                    <a:pt x="1965" y="3793"/>
                    <a:pt x="2096" y="3805"/>
                    <a:pt x="2215" y="3805"/>
                  </a:cubicBezTo>
                  <a:cubicBezTo>
                    <a:pt x="2346" y="3805"/>
                    <a:pt x="2465" y="3793"/>
                    <a:pt x="2584" y="3769"/>
                  </a:cubicBezTo>
                  <a:close/>
                  <a:moveTo>
                    <a:pt x="2209" y="1"/>
                  </a:moveTo>
                  <a:cubicBezTo>
                    <a:pt x="2153" y="1"/>
                    <a:pt x="2096" y="7"/>
                    <a:pt x="2036" y="19"/>
                  </a:cubicBezTo>
                  <a:cubicBezTo>
                    <a:pt x="1108" y="102"/>
                    <a:pt x="393" y="912"/>
                    <a:pt x="381" y="1840"/>
                  </a:cubicBezTo>
                  <a:cubicBezTo>
                    <a:pt x="381" y="2519"/>
                    <a:pt x="215" y="3138"/>
                    <a:pt x="84" y="3472"/>
                  </a:cubicBezTo>
                  <a:cubicBezTo>
                    <a:pt x="24" y="3614"/>
                    <a:pt x="72" y="3793"/>
                    <a:pt x="203" y="3876"/>
                  </a:cubicBezTo>
                  <a:cubicBezTo>
                    <a:pt x="358" y="3984"/>
                    <a:pt x="632" y="4150"/>
                    <a:pt x="1084" y="4281"/>
                  </a:cubicBezTo>
                  <a:lnTo>
                    <a:pt x="393" y="4626"/>
                  </a:lnTo>
                  <a:cubicBezTo>
                    <a:pt x="215" y="4722"/>
                    <a:pt x="84" y="4877"/>
                    <a:pt x="24" y="5055"/>
                  </a:cubicBezTo>
                  <a:cubicBezTo>
                    <a:pt x="0" y="5150"/>
                    <a:pt x="60" y="5234"/>
                    <a:pt x="143" y="5269"/>
                  </a:cubicBezTo>
                  <a:lnTo>
                    <a:pt x="191" y="5269"/>
                  </a:lnTo>
                  <a:cubicBezTo>
                    <a:pt x="262" y="5269"/>
                    <a:pt x="334" y="5222"/>
                    <a:pt x="358" y="5150"/>
                  </a:cubicBezTo>
                  <a:cubicBezTo>
                    <a:pt x="381" y="5043"/>
                    <a:pt x="453" y="4972"/>
                    <a:pt x="548" y="4924"/>
                  </a:cubicBezTo>
                  <a:lnTo>
                    <a:pt x="1084" y="4662"/>
                  </a:lnTo>
                  <a:cubicBezTo>
                    <a:pt x="1310" y="5043"/>
                    <a:pt x="1727" y="5281"/>
                    <a:pt x="2167" y="5281"/>
                  </a:cubicBezTo>
                  <a:cubicBezTo>
                    <a:pt x="2620" y="5281"/>
                    <a:pt x="3037" y="5043"/>
                    <a:pt x="3251" y="4662"/>
                  </a:cubicBezTo>
                  <a:lnTo>
                    <a:pt x="3787" y="4924"/>
                  </a:lnTo>
                  <a:cubicBezTo>
                    <a:pt x="3930" y="4984"/>
                    <a:pt x="4001" y="5115"/>
                    <a:pt x="4001" y="5269"/>
                  </a:cubicBezTo>
                  <a:lnTo>
                    <a:pt x="4001" y="6377"/>
                  </a:lnTo>
                  <a:cubicBezTo>
                    <a:pt x="4001" y="6472"/>
                    <a:pt x="4072" y="6543"/>
                    <a:pt x="4168" y="6543"/>
                  </a:cubicBezTo>
                  <a:cubicBezTo>
                    <a:pt x="4251" y="6543"/>
                    <a:pt x="4322" y="6472"/>
                    <a:pt x="4322" y="6377"/>
                  </a:cubicBezTo>
                  <a:lnTo>
                    <a:pt x="4322" y="5269"/>
                  </a:lnTo>
                  <a:cubicBezTo>
                    <a:pt x="4418" y="4996"/>
                    <a:pt x="4263" y="4746"/>
                    <a:pt x="4013" y="4626"/>
                  </a:cubicBezTo>
                  <a:lnTo>
                    <a:pt x="3334" y="4281"/>
                  </a:lnTo>
                  <a:cubicBezTo>
                    <a:pt x="3787" y="4150"/>
                    <a:pt x="4072" y="3984"/>
                    <a:pt x="4203" y="3876"/>
                  </a:cubicBezTo>
                  <a:cubicBezTo>
                    <a:pt x="4346" y="3793"/>
                    <a:pt x="4406" y="3614"/>
                    <a:pt x="4322" y="3472"/>
                  </a:cubicBezTo>
                  <a:cubicBezTo>
                    <a:pt x="4191" y="3138"/>
                    <a:pt x="4025" y="2519"/>
                    <a:pt x="4025" y="1840"/>
                  </a:cubicBezTo>
                  <a:cubicBezTo>
                    <a:pt x="4025" y="912"/>
                    <a:pt x="3299" y="102"/>
                    <a:pt x="2382" y="19"/>
                  </a:cubicBezTo>
                  <a:cubicBezTo>
                    <a:pt x="2322" y="7"/>
                    <a:pt x="2266" y="1"/>
                    <a:pt x="22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45"/>
            <p:cNvSpPr/>
            <p:nvPr/>
          </p:nvSpPr>
          <p:spPr>
            <a:xfrm>
              <a:off x="5655153" y="3157004"/>
              <a:ext cx="10630" cy="33387"/>
            </a:xfrm>
            <a:custGeom>
              <a:avLst/>
              <a:gdLst/>
              <a:ahLst/>
              <a:cxnLst/>
              <a:rect l="l" t="t" r="r" b="b"/>
              <a:pathLst>
                <a:path w="334" h="1049" extrusionOk="0">
                  <a:moveTo>
                    <a:pt x="167" y="1"/>
                  </a:moveTo>
                  <a:cubicBezTo>
                    <a:pt x="72" y="1"/>
                    <a:pt x="0" y="72"/>
                    <a:pt x="0" y="155"/>
                  </a:cubicBezTo>
                  <a:lnTo>
                    <a:pt x="0" y="894"/>
                  </a:lnTo>
                  <a:cubicBezTo>
                    <a:pt x="0" y="977"/>
                    <a:pt x="72" y="1048"/>
                    <a:pt x="167" y="1048"/>
                  </a:cubicBezTo>
                  <a:cubicBezTo>
                    <a:pt x="250" y="1048"/>
                    <a:pt x="322" y="977"/>
                    <a:pt x="322" y="894"/>
                  </a:cubicBezTo>
                  <a:lnTo>
                    <a:pt x="322" y="155"/>
                  </a:lnTo>
                  <a:cubicBezTo>
                    <a:pt x="334" y="72"/>
                    <a:pt x="262" y="1"/>
                    <a:pt x="1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45"/>
            <p:cNvSpPr/>
            <p:nvPr/>
          </p:nvSpPr>
          <p:spPr>
            <a:xfrm>
              <a:off x="5497893" y="3174445"/>
              <a:ext cx="11012" cy="10248"/>
            </a:xfrm>
            <a:custGeom>
              <a:avLst/>
              <a:gdLst/>
              <a:ahLst/>
              <a:cxnLst/>
              <a:rect l="l" t="t" r="r" b="b"/>
              <a:pathLst>
                <a:path w="346" h="322" extrusionOk="0">
                  <a:moveTo>
                    <a:pt x="179" y="0"/>
                  </a:moveTo>
                  <a:cubicBezTo>
                    <a:pt x="83" y="0"/>
                    <a:pt x="0" y="72"/>
                    <a:pt x="0" y="167"/>
                  </a:cubicBezTo>
                  <a:cubicBezTo>
                    <a:pt x="0" y="250"/>
                    <a:pt x="71" y="322"/>
                    <a:pt x="179" y="322"/>
                  </a:cubicBezTo>
                  <a:cubicBezTo>
                    <a:pt x="262" y="322"/>
                    <a:pt x="333" y="250"/>
                    <a:pt x="333" y="167"/>
                  </a:cubicBezTo>
                  <a:cubicBezTo>
                    <a:pt x="345" y="72"/>
                    <a:pt x="262" y="0"/>
                    <a:pt x="1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45"/>
            <p:cNvSpPr/>
            <p:nvPr/>
          </p:nvSpPr>
          <p:spPr>
            <a:xfrm>
              <a:off x="5410718" y="3156972"/>
              <a:ext cx="74699" cy="45927"/>
            </a:xfrm>
            <a:custGeom>
              <a:avLst/>
              <a:gdLst/>
              <a:ahLst/>
              <a:cxnLst/>
              <a:rect l="l" t="t" r="r" b="b"/>
              <a:pathLst>
                <a:path w="2347" h="1443" extrusionOk="0">
                  <a:moveTo>
                    <a:pt x="905" y="0"/>
                  </a:moveTo>
                  <a:cubicBezTo>
                    <a:pt x="870" y="0"/>
                    <a:pt x="833" y="13"/>
                    <a:pt x="798" y="37"/>
                  </a:cubicBezTo>
                  <a:lnTo>
                    <a:pt x="72" y="585"/>
                  </a:lnTo>
                  <a:cubicBezTo>
                    <a:pt x="24" y="621"/>
                    <a:pt x="1" y="680"/>
                    <a:pt x="1" y="728"/>
                  </a:cubicBezTo>
                  <a:cubicBezTo>
                    <a:pt x="1" y="764"/>
                    <a:pt x="24" y="823"/>
                    <a:pt x="72" y="859"/>
                  </a:cubicBezTo>
                  <a:lnTo>
                    <a:pt x="798" y="1407"/>
                  </a:lnTo>
                  <a:cubicBezTo>
                    <a:pt x="834" y="1442"/>
                    <a:pt x="858" y="1442"/>
                    <a:pt x="905" y="1442"/>
                  </a:cubicBezTo>
                  <a:cubicBezTo>
                    <a:pt x="953" y="1442"/>
                    <a:pt x="1013" y="1407"/>
                    <a:pt x="1036" y="1359"/>
                  </a:cubicBezTo>
                  <a:cubicBezTo>
                    <a:pt x="1096" y="1287"/>
                    <a:pt x="1084" y="1180"/>
                    <a:pt x="1013" y="1121"/>
                  </a:cubicBezTo>
                  <a:lnTo>
                    <a:pt x="679" y="883"/>
                  </a:lnTo>
                  <a:lnTo>
                    <a:pt x="2191" y="883"/>
                  </a:lnTo>
                  <a:cubicBezTo>
                    <a:pt x="2275" y="883"/>
                    <a:pt x="2346" y="811"/>
                    <a:pt x="2346" y="728"/>
                  </a:cubicBezTo>
                  <a:cubicBezTo>
                    <a:pt x="2346" y="621"/>
                    <a:pt x="2275" y="549"/>
                    <a:pt x="2191" y="549"/>
                  </a:cubicBezTo>
                  <a:lnTo>
                    <a:pt x="679" y="549"/>
                  </a:lnTo>
                  <a:lnTo>
                    <a:pt x="1013" y="311"/>
                  </a:lnTo>
                  <a:cubicBezTo>
                    <a:pt x="1084" y="252"/>
                    <a:pt x="1096" y="145"/>
                    <a:pt x="1036" y="73"/>
                  </a:cubicBezTo>
                  <a:cubicBezTo>
                    <a:pt x="1002" y="24"/>
                    <a:pt x="955" y="0"/>
                    <a:pt x="9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45"/>
            <p:cNvSpPr/>
            <p:nvPr/>
          </p:nvSpPr>
          <p:spPr>
            <a:xfrm>
              <a:off x="5521382" y="3156590"/>
              <a:ext cx="75049" cy="45163"/>
            </a:xfrm>
            <a:custGeom>
              <a:avLst/>
              <a:gdLst/>
              <a:ahLst/>
              <a:cxnLst/>
              <a:rect l="l" t="t" r="r" b="b"/>
              <a:pathLst>
                <a:path w="2358" h="1419" extrusionOk="0">
                  <a:moveTo>
                    <a:pt x="1446" y="0"/>
                  </a:moveTo>
                  <a:cubicBezTo>
                    <a:pt x="1396" y="0"/>
                    <a:pt x="1345" y="25"/>
                    <a:pt x="1310" y="73"/>
                  </a:cubicBezTo>
                  <a:cubicBezTo>
                    <a:pt x="1250" y="145"/>
                    <a:pt x="1274" y="252"/>
                    <a:pt x="1346" y="311"/>
                  </a:cubicBezTo>
                  <a:lnTo>
                    <a:pt x="1667" y="549"/>
                  </a:lnTo>
                  <a:lnTo>
                    <a:pt x="167" y="549"/>
                  </a:lnTo>
                  <a:cubicBezTo>
                    <a:pt x="84" y="549"/>
                    <a:pt x="0" y="621"/>
                    <a:pt x="0" y="704"/>
                  </a:cubicBezTo>
                  <a:cubicBezTo>
                    <a:pt x="0" y="799"/>
                    <a:pt x="84" y="871"/>
                    <a:pt x="167" y="871"/>
                  </a:cubicBezTo>
                  <a:lnTo>
                    <a:pt x="1667" y="871"/>
                  </a:lnTo>
                  <a:lnTo>
                    <a:pt x="1346" y="1109"/>
                  </a:lnTo>
                  <a:cubicBezTo>
                    <a:pt x="1274" y="1169"/>
                    <a:pt x="1250" y="1276"/>
                    <a:pt x="1310" y="1347"/>
                  </a:cubicBezTo>
                  <a:cubicBezTo>
                    <a:pt x="1346" y="1395"/>
                    <a:pt x="1405" y="1419"/>
                    <a:pt x="1453" y="1419"/>
                  </a:cubicBezTo>
                  <a:cubicBezTo>
                    <a:pt x="1477" y="1419"/>
                    <a:pt x="1524" y="1407"/>
                    <a:pt x="1548" y="1395"/>
                  </a:cubicBezTo>
                  <a:lnTo>
                    <a:pt x="2286" y="847"/>
                  </a:lnTo>
                  <a:cubicBezTo>
                    <a:pt x="2322" y="811"/>
                    <a:pt x="2358" y="752"/>
                    <a:pt x="2358" y="704"/>
                  </a:cubicBezTo>
                  <a:cubicBezTo>
                    <a:pt x="2358" y="668"/>
                    <a:pt x="2322" y="633"/>
                    <a:pt x="2286" y="585"/>
                  </a:cubicBezTo>
                  <a:lnTo>
                    <a:pt x="1548" y="37"/>
                  </a:lnTo>
                  <a:cubicBezTo>
                    <a:pt x="1518" y="13"/>
                    <a:pt x="1482" y="0"/>
                    <a:pt x="14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4098" name="Picture 2" descr="Home - que es economía">
            <a:extLst>
              <a:ext uri="{FF2B5EF4-FFF2-40B4-BE49-F238E27FC236}">
                <a16:creationId xmlns:a16="http://schemas.microsoft.com/office/drawing/2014/main" id="{A5FA3839-3344-8DBB-081E-660E0F8986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6361" y="3079711"/>
            <a:ext cx="3661023" cy="20603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1"/>
        <p:cNvGrpSpPr/>
        <p:nvPr/>
      </p:nvGrpSpPr>
      <p:grpSpPr>
        <a:xfrm>
          <a:off x="0" y="0"/>
          <a:ext cx="0" cy="0"/>
          <a:chOff x="0" y="0"/>
          <a:chExt cx="0" cy="0"/>
        </a:xfrm>
      </p:grpSpPr>
      <p:sp>
        <p:nvSpPr>
          <p:cNvPr id="402" name="Google Shape;402;p46"/>
          <p:cNvSpPr txBox="1">
            <a:spLocks noGrp="1"/>
          </p:cNvSpPr>
          <p:nvPr>
            <p:ph type="subTitle" idx="1"/>
          </p:nvPr>
        </p:nvSpPr>
        <p:spPr>
          <a:xfrm>
            <a:off x="624998" y="1325665"/>
            <a:ext cx="3638297" cy="2224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ES" sz="1800" dirty="0"/>
              <a:t>Ante todo las organizaciones deben tener presente que las operaciones de M&amp;A (estrategia de fusión y adquisición empresarial (</a:t>
            </a:r>
            <a:r>
              <a:rPr lang="es-ES" sz="1800" dirty="0" err="1"/>
              <a:t>Mergers</a:t>
            </a:r>
            <a:r>
              <a:rPr lang="es-ES" sz="1800" dirty="0"/>
              <a:t> and </a:t>
            </a:r>
            <a:r>
              <a:rPr lang="es-ES" sz="1800" dirty="0" err="1"/>
              <a:t>Acquisitions</a:t>
            </a:r>
            <a:r>
              <a:rPr lang="es-ES" sz="1800" dirty="0"/>
              <a:t>)) son, ni más ni menos, inversiones. Por lo tanto será necesario realizar un estudio de la inversión que va a realizarse y contrastarla con el retorno que se espera obtener.</a:t>
            </a:r>
          </a:p>
        </p:txBody>
      </p:sp>
      <p:sp>
        <p:nvSpPr>
          <p:cNvPr id="405" name="Google Shape;405;p46"/>
          <p:cNvSpPr txBox="1">
            <a:spLocks noGrp="1"/>
          </p:cNvSpPr>
          <p:nvPr>
            <p:ph type="subTitle" idx="2"/>
          </p:nvPr>
        </p:nvSpPr>
        <p:spPr>
          <a:xfrm>
            <a:off x="5380074" y="903450"/>
            <a:ext cx="3138928" cy="3317676"/>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ES" sz="1800" dirty="0"/>
              <a:t>Cada empresa es única y sus situaciones no son extrapolables a otros ejemplos, por lo que los equipos directivos deben encargarse de ponderar bien ambas opciones y calcular sus beneficios, sin olvidar, por supuesto, que la fusión conllevaría la pérdida de la personalidad jurídica de alguna de las organizaciones.</a:t>
            </a:r>
          </a:p>
        </p:txBody>
      </p:sp>
      <p:sp>
        <p:nvSpPr>
          <p:cNvPr id="406" name="Google Shape;406;p46"/>
          <p:cNvSpPr/>
          <p:nvPr/>
        </p:nvSpPr>
        <p:spPr>
          <a:xfrm>
            <a:off x="8123403" y="4434632"/>
            <a:ext cx="558902" cy="554942"/>
          </a:xfrm>
          <a:custGeom>
            <a:avLst/>
            <a:gdLst/>
            <a:ahLst/>
            <a:cxnLst/>
            <a:rect l="l" t="t" r="r" b="b"/>
            <a:pathLst>
              <a:path w="11490" h="11408" extrusionOk="0">
                <a:moveTo>
                  <a:pt x="9311" y="394"/>
                </a:moveTo>
                <a:lnTo>
                  <a:pt x="11073" y="2144"/>
                </a:lnTo>
                <a:lnTo>
                  <a:pt x="10537" y="2680"/>
                </a:lnTo>
                <a:lnTo>
                  <a:pt x="10513" y="2668"/>
                </a:lnTo>
                <a:lnTo>
                  <a:pt x="8799" y="942"/>
                </a:lnTo>
                <a:lnTo>
                  <a:pt x="9311" y="394"/>
                </a:lnTo>
                <a:close/>
                <a:moveTo>
                  <a:pt x="2846" y="1299"/>
                </a:moveTo>
                <a:lnTo>
                  <a:pt x="3000" y="1465"/>
                </a:lnTo>
                <a:cubicBezTo>
                  <a:pt x="3228" y="1693"/>
                  <a:pt x="3531" y="1812"/>
                  <a:pt x="3838" y="1812"/>
                </a:cubicBezTo>
                <a:cubicBezTo>
                  <a:pt x="3852" y="1812"/>
                  <a:pt x="3867" y="1811"/>
                  <a:pt x="3881" y="1811"/>
                </a:cubicBezTo>
                <a:cubicBezTo>
                  <a:pt x="4524" y="1775"/>
                  <a:pt x="5334" y="1704"/>
                  <a:pt x="5763" y="1596"/>
                </a:cubicBezTo>
                <a:cubicBezTo>
                  <a:pt x="5775" y="1608"/>
                  <a:pt x="5798" y="1656"/>
                  <a:pt x="5834" y="1692"/>
                </a:cubicBezTo>
                <a:cubicBezTo>
                  <a:pt x="5858" y="1835"/>
                  <a:pt x="5798" y="1989"/>
                  <a:pt x="5667" y="2073"/>
                </a:cubicBezTo>
                <a:lnTo>
                  <a:pt x="4715" y="2466"/>
                </a:lnTo>
                <a:cubicBezTo>
                  <a:pt x="4655" y="2477"/>
                  <a:pt x="4632" y="2537"/>
                  <a:pt x="4608" y="2585"/>
                </a:cubicBezTo>
                <a:cubicBezTo>
                  <a:pt x="4596" y="2644"/>
                  <a:pt x="4608" y="2704"/>
                  <a:pt x="4655" y="2728"/>
                </a:cubicBezTo>
                <a:lnTo>
                  <a:pt x="5513" y="3597"/>
                </a:lnTo>
                <a:lnTo>
                  <a:pt x="5227" y="3894"/>
                </a:lnTo>
                <a:lnTo>
                  <a:pt x="4929" y="3597"/>
                </a:lnTo>
                <a:cubicBezTo>
                  <a:pt x="4899" y="3567"/>
                  <a:pt x="4852" y="3552"/>
                  <a:pt x="4806" y="3552"/>
                </a:cubicBezTo>
                <a:cubicBezTo>
                  <a:pt x="4760" y="3552"/>
                  <a:pt x="4715" y="3567"/>
                  <a:pt x="4691" y="3597"/>
                </a:cubicBezTo>
                <a:cubicBezTo>
                  <a:pt x="4632" y="3656"/>
                  <a:pt x="4632" y="3775"/>
                  <a:pt x="4691" y="3835"/>
                </a:cubicBezTo>
                <a:lnTo>
                  <a:pt x="4989" y="4132"/>
                </a:lnTo>
                <a:lnTo>
                  <a:pt x="4691" y="4430"/>
                </a:lnTo>
                <a:lnTo>
                  <a:pt x="4191" y="3930"/>
                </a:lnTo>
                <a:cubicBezTo>
                  <a:pt x="4161" y="3900"/>
                  <a:pt x="4117" y="3885"/>
                  <a:pt x="4072" y="3885"/>
                </a:cubicBezTo>
                <a:cubicBezTo>
                  <a:pt x="4027" y="3885"/>
                  <a:pt x="3983" y="3900"/>
                  <a:pt x="3953" y="3930"/>
                </a:cubicBezTo>
                <a:cubicBezTo>
                  <a:pt x="3893" y="3990"/>
                  <a:pt x="3893" y="4109"/>
                  <a:pt x="3953" y="4168"/>
                </a:cubicBezTo>
                <a:lnTo>
                  <a:pt x="4441" y="4668"/>
                </a:lnTo>
                <a:lnTo>
                  <a:pt x="4143" y="4966"/>
                </a:lnTo>
                <a:lnTo>
                  <a:pt x="3846" y="4668"/>
                </a:lnTo>
                <a:cubicBezTo>
                  <a:pt x="3822" y="4638"/>
                  <a:pt x="3777" y="4624"/>
                  <a:pt x="3731" y="4624"/>
                </a:cubicBezTo>
                <a:cubicBezTo>
                  <a:pt x="3685" y="4624"/>
                  <a:pt x="3637" y="4638"/>
                  <a:pt x="3608" y="4668"/>
                </a:cubicBezTo>
                <a:cubicBezTo>
                  <a:pt x="3548" y="4728"/>
                  <a:pt x="3548" y="4847"/>
                  <a:pt x="3608" y="4906"/>
                </a:cubicBezTo>
                <a:lnTo>
                  <a:pt x="3905" y="5204"/>
                </a:lnTo>
                <a:lnTo>
                  <a:pt x="3608" y="5502"/>
                </a:lnTo>
                <a:lnTo>
                  <a:pt x="1976" y="3859"/>
                </a:lnTo>
                <a:cubicBezTo>
                  <a:pt x="1929" y="3811"/>
                  <a:pt x="1881" y="3751"/>
                  <a:pt x="1857" y="3680"/>
                </a:cubicBezTo>
                <a:cubicBezTo>
                  <a:pt x="1822" y="3620"/>
                  <a:pt x="1810" y="3549"/>
                  <a:pt x="1810" y="3478"/>
                </a:cubicBezTo>
                <a:cubicBezTo>
                  <a:pt x="1798" y="3335"/>
                  <a:pt x="1750" y="3216"/>
                  <a:pt x="1667" y="3132"/>
                </a:cubicBezTo>
                <a:lnTo>
                  <a:pt x="1334" y="2799"/>
                </a:lnTo>
                <a:lnTo>
                  <a:pt x="2846" y="1299"/>
                </a:lnTo>
                <a:close/>
                <a:moveTo>
                  <a:pt x="7882" y="5954"/>
                </a:moveTo>
                <a:lnTo>
                  <a:pt x="9525" y="7597"/>
                </a:lnTo>
                <a:cubicBezTo>
                  <a:pt x="9620" y="7704"/>
                  <a:pt x="9680" y="7835"/>
                  <a:pt x="9680" y="7966"/>
                </a:cubicBezTo>
                <a:cubicBezTo>
                  <a:pt x="9680" y="8026"/>
                  <a:pt x="9704" y="8085"/>
                  <a:pt x="9727" y="8145"/>
                </a:cubicBezTo>
                <a:cubicBezTo>
                  <a:pt x="9763" y="8204"/>
                  <a:pt x="9787" y="8252"/>
                  <a:pt x="9835" y="8300"/>
                </a:cubicBezTo>
                <a:lnTo>
                  <a:pt x="10156" y="8621"/>
                </a:lnTo>
                <a:lnTo>
                  <a:pt x="8680" y="10145"/>
                </a:lnTo>
                <a:lnTo>
                  <a:pt x="8513" y="9978"/>
                </a:lnTo>
                <a:cubicBezTo>
                  <a:pt x="8286" y="9751"/>
                  <a:pt x="7993" y="9632"/>
                  <a:pt x="7677" y="9632"/>
                </a:cubicBezTo>
                <a:cubicBezTo>
                  <a:pt x="7662" y="9632"/>
                  <a:pt x="7647" y="9633"/>
                  <a:pt x="7632" y="9633"/>
                </a:cubicBezTo>
                <a:cubicBezTo>
                  <a:pt x="6989" y="9669"/>
                  <a:pt x="6179" y="9740"/>
                  <a:pt x="5763" y="9847"/>
                </a:cubicBezTo>
                <a:cubicBezTo>
                  <a:pt x="5739" y="9824"/>
                  <a:pt x="5715" y="9788"/>
                  <a:pt x="5679" y="9752"/>
                </a:cubicBezTo>
                <a:cubicBezTo>
                  <a:pt x="5656" y="9609"/>
                  <a:pt x="5715" y="9455"/>
                  <a:pt x="5846" y="9371"/>
                </a:cubicBezTo>
                <a:lnTo>
                  <a:pt x="6799" y="8978"/>
                </a:lnTo>
                <a:cubicBezTo>
                  <a:pt x="6858" y="8966"/>
                  <a:pt x="6894" y="8907"/>
                  <a:pt x="6906" y="8859"/>
                </a:cubicBezTo>
                <a:cubicBezTo>
                  <a:pt x="6918" y="8800"/>
                  <a:pt x="6906" y="8740"/>
                  <a:pt x="6858" y="8716"/>
                </a:cubicBezTo>
                <a:lnTo>
                  <a:pt x="6001" y="7847"/>
                </a:lnTo>
                <a:lnTo>
                  <a:pt x="6298" y="7550"/>
                </a:lnTo>
                <a:lnTo>
                  <a:pt x="6596" y="7847"/>
                </a:lnTo>
                <a:cubicBezTo>
                  <a:pt x="6620" y="7883"/>
                  <a:pt x="6668" y="7895"/>
                  <a:pt x="6715" y="7895"/>
                </a:cubicBezTo>
                <a:cubicBezTo>
                  <a:pt x="6751" y="7895"/>
                  <a:pt x="6799" y="7883"/>
                  <a:pt x="6834" y="7847"/>
                </a:cubicBezTo>
                <a:cubicBezTo>
                  <a:pt x="6894" y="7788"/>
                  <a:pt x="6894" y="7669"/>
                  <a:pt x="6834" y="7609"/>
                </a:cubicBezTo>
                <a:lnTo>
                  <a:pt x="6537" y="7311"/>
                </a:lnTo>
                <a:lnTo>
                  <a:pt x="6834" y="7014"/>
                </a:lnTo>
                <a:lnTo>
                  <a:pt x="7322" y="7502"/>
                </a:lnTo>
                <a:cubicBezTo>
                  <a:pt x="7346" y="7538"/>
                  <a:pt x="7394" y="7550"/>
                  <a:pt x="7441" y="7550"/>
                </a:cubicBezTo>
                <a:cubicBezTo>
                  <a:pt x="7477" y="7550"/>
                  <a:pt x="7525" y="7538"/>
                  <a:pt x="7561" y="7502"/>
                </a:cubicBezTo>
                <a:cubicBezTo>
                  <a:pt x="7620" y="7442"/>
                  <a:pt x="7620" y="7323"/>
                  <a:pt x="7561" y="7264"/>
                </a:cubicBezTo>
                <a:lnTo>
                  <a:pt x="7072" y="6776"/>
                </a:lnTo>
                <a:lnTo>
                  <a:pt x="7263" y="6585"/>
                </a:lnTo>
                <a:lnTo>
                  <a:pt x="7346" y="6490"/>
                </a:lnTo>
                <a:lnTo>
                  <a:pt x="7644" y="6788"/>
                </a:lnTo>
                <a:cubicBezTo>
                  <a:pt x="7680" y="6823"/>
                  <a:pt x="7715" y="6835"/>
                  <a:pt x="7763" y="6835"/>
                </a:cubicBezTo>
                <a:cubicBezTo>
                  <a:pt x="7811" y="6835"/>
                  <a:pt x="7858" y="6823"/>
                  <a:pt x="7882" y="6788"/>
                </a:cubicBezTo>
                <a:cubicBezTo>
                  <a:pt x="7942" y="6728"/>
                  <a:pt x="7942" y="6609"/>
                  <a:pt x="7882" y="6549"/>
                </a:cubicBezTo>
                <a:lnTo>
                  <a:pt x="7584" y="6252"/>
                </a:lnTo>
                <a:lnTo>
                  <a:pt x="7882" y="5954"/>
                </a:lnTo>
                <a:close/>
                <a:moveTo>
                  <a:pt x="964" y="8752"/>
                </a:moveTo>
                <a:lnTo>
                  <a:pt x="976" y="8776"/>
                </a:lnTo>
                <a:lnTo>
                  <a:pt x="2703" y="10502"/>
                </a:lnTo>
                <a:lnTo>
                  <a:pt x="2191" y="11050"/>
                </a:lnTo>
                <a:lnTo>
                  <a:pt x="429" y="9288"/>
                </a:lnTo>
                <a:lnTo>
                  <a:pt x="964" y="8752"/>
                </a:lnTo>
                <a:close/>
                <a:moveTo>
                  <a:pt x="10537" y="8752"/>
                </a:moveTo>
                <a:lnTo>
                  <a:pt x="11073" y="9288"/>
                </a:lnTo>
                <a:lnTo>
                  <a:pt x="9311" y="11050"/>
                </a:lnTo>
                <a:lnTo>
                  <a:pt x="8775" y="10514"/>
                </a:lnTo>
                <a:lnTo>
                  <a:pt x="8799" y="10490"/>
                </a:lnTo>
                <a:lnTo>
                  <a:pt x="10525" y="8764"/>
                </a:lnTo>
                <a:lnTo>
                  <a:pt x="10537" y="8752"/>
                </a:lnTo>
                <a:close/>
                <a:moveTo>
                  <a:pt x="2203" y="1"/>
                </a:moveTo>
                <a:cubicBezTo>
                  <a:pt x="2155" y="1"/>
                  <a:pt x="2107" y="13"/>
                  <a:pt x="2084" y="49"/>
                </a:cubicBezTo>
                <a:lnTo>
                  <a:pt x="1429" y="703"/>
                </a:lnTo>
                <a:cubicBezTo>
                  <a:pt x="1369" y="763"/>
                  <a:pt x="1369" y="882"/>
                  <a:pt x="1429" y="942"/>
                </a:cubicBezTo>
                <a:cubicBezTo>
                  <a:pt x="1459" y="971"/>
                  <a:pt x="1503" y="986"/>
                  <a:pt x="1548" y="986"/>
                </a:cubicBezTo>
                <a:cubicBezTo>
                  <a:pt x="1592" y="986"/>
                  <a:pt x="1637" y="971"/>
                  <a:pt x="1667" y="942"/>
                </a:cubicBezTo>
                <a:lnTo>
                  <a:pt x="2203" y="406"/>
                </a:lnTo>
                <a:lnTo>
                  <a:pt x="2738" y="942"/>
                </a:lnTo>
                <a:lnTo>
                  <a:pt x="2727" y="953"/>
                </a:lnTo>
                <a:lnTo>
                  <a:pt x="964" y="2668"/>
                </a:lnTo>
                <a:lnTo>
                  <a:pt x="953" y="2680"/>
                </a:lnTo>
                <a:lnTo>
                  <a:pt x="417" y="2144"/>
                </a:lnTo>
                <a:lnTo>
                  <a:pt x="1155" y="1406"/>
                </a:lnTo>
                <a:cubicBezTo>
                  <a:pt x="1214" y="1346"/>
                  <a:pt x="1214" y="1227"/>
                  <a:pt x="1155" y="1168"/>
                </a:cubicBezTo>
                <a:cubicBezTo>
                  <a:pt x="1125" y="1138"/>
                  <a:pt x="1081" y="1123"/>
                  <a:pt x="1036" y="1123"/>
                </a:cubicBezTo>
                <a:cubicBezTo>
                  <a:pt x="991" y="1123"/>
                  <a:pt x="947" y="1138"/>
                  <a:pt x="917" y="1168"/>
                </a:cubicBezTo>
                <a:lnTo>
                  <a:pt x="60" y="2025"/>
                </a:lnTo>
                <a:cubicBezTo>
                  <a:pt x="24" y="2061"/>
                  <a:pt x="12" y="2096"/>
                  <a:pt x="12" y="2144"/>
                </a:cubicBezTo>
                <a:cubicBezTo>
                  <a:pt x="12" y="2192"/>
                  <a:pt x="24" y="2239"/>
                  <a:pt x="60" y="2263"/>
                </a:cubicBezTo>
                <a:lnTo>
                  <a:pt x="833" y="3037"/>
                </a:lnTo>
                <a:cubicBezTo>
                  <a:pt x="857" y="3073"/>
                  <a:pt x="905" y="3085"/>
                  <a:pt x="953" y="3085"/>
                </a:cubicBezTo>
                <a:cubicBezTo>
                  <a:pt x="1000" y="3085"/>
                  <a:pt x="1036" y="3073"/>
                  <a:pt x="1072" y="3037"/>
                </a:cubicBezTo>
                <a:lnTo>
                  <a:pt x="1084" y="3025"/>
                </a:lnTo>
                <a:lnTo>
                  <a:pt x="1417" y="3347"/>
                </a:lnTo>
                <a:cubicBezTo>
                  <a:pt x="1441" y="3382"/>
                  <a:pt x="1476" y="3430"/>
                  <a:pt x="1476" y="3466"/>
                </a:cubicBezTo>
                <a:cubicBezTo>
                  <a:pt x="1488" y="3573"/>
                  <a:pt x="1500" y="3692"/>
                  <a:pt x="1548" y="3787"/>
                </a:cubicBezTo>
                <a:cubicBezTo>
                  <a:pt x="1595" y="3882"/>
                  <a:pt x="1655" y="3978"/>
                  <a:pt x="1738" y="4049"/>
                </a:cubicBezTo>
                <a:lnTo>
                  <a:pt x="3381" y="5692"/>
                </a:lnTo>
                <a:lnTo>
                  <a:pt x="2691" y="6371"/>
                </a:lnTo>
                <a:lnTo>
                  <a:pt x="2393" y="5645"/>
                </a:lnTo>
                <a:cubicBezTo>
                  <a:pt x="2393" y="5645"/>
                  <a:pt x="2393" y="5633"/>
                  <a:pt x="2381" y="5633"/>
                </a:cubicBezTo>
                <a:cubicBezTo>
                  <a:pt x="2248" y="5404"/>
                  <a:pt x="2016" y="5274"/>
                  <a:pt x="1775" y="5274"/>
                </a:cubicBezTo>
                <a:cubicBezTo>
                  <a:pt x="1715" y="5274"/>
                  <a:pt x="1655" y="5283"/>
                  <a:pt x="1595" y="5299"/>
                </a:cubicBezTo>
                <a:cubicBezTo>
                  <a:pt x="1572" y="5299"/>
                  <a:pt x="1560" y="5311"/>
                  <a:pt x="1548" y="5311"/>
                </a:cubicBezTo>
                <a:cubicBezTo>
                  <a:pt x="1393" y="5406"/>
                  <a:pt x="1214" y="5573"/>
                  <a:pt x="1274" y="5728"/>
                </a:cubicBezTo>
                <a:cubicBezTo>
                  <a:pt x="1369" y="6014"/>
                  <a:pt x="1441" y="6668"/>
                  <a:pt x="1488" y="7573"/>
                </a:cubicBezTo>
                <a:cubicBezTo>
                  <a:pt x="1500" y="7811"/>
                  <a:pt x="1417" y="8038"/>
                  <a:pt x="1250" y="8204"/>
                </a:cubicBezTo>
                <a:lnTo>
                  <a:pt x="1084" y="8371"/>
                </a:lnTo>
                <a:lnTo>
                  <a:pt x="1072" y="8347"/>
                </a:lnTo>
                <a:cubicBezTo>
                  <a:pt x="1042" y="8317"/>
                  <a:pt x="997" y="8303"/>
                  <a:pt x="953" y="8303"/>
                </a:cubicBezTo>
                <a:cubicBezTo>
                  <a:pt x="908" y="8303"/>
                  <a:pt x="863" y="8317"/>
                  <a:pt x="833" y="8347"/>
                </a:cubicBezTo>
                <a:lnTo>
                  <a:pt x="60" y="9121"/>
                </a:lnTo>
                <a:cubicBezTo>
                  <a:pt x="0" y="9181"/>
                  <a:pt x="0" y="9300"/>
                  <a:pt x="60" y="9359"/>
                </a:cubicBezTo>
                <a:lnTo>
                  <a:pt x="2048" y="11360"/>
                </a:lnTo>
                <a:cubicBezTo>
                  <a:pt x="2084" y="11383"/>
                  <a:pt x="2119" y="11407"/>
                  <a:pt x="2167" y="11407"/>
                </a:cubicBezTo>
                <a:cubicBezTo>
                  <a:pt x="2215" y="11407"/>
                  <a:pt x="2262" y="11383"/>
                  <a:pt x="2286" y="11360"/>
                </a:cubicBezTo>
                <a:lnTo>
                  <a:pt x="3060" y="10586"/>
                </a:lnTo>
                <a:cubicBezTo>
                  <a:pt x="3119" y="10526"/>
                  <a:pt x="3119" y="10407"/>
                  <a:pt x="3060" y="10348"/>
                </a:cubicBezTo>
                <a:lnTo>
                  <a:pt x="3048" y="10336"/>
                </a:lnTo>
                <a:lnTo>
                  <a:pt x="3370" y="10002"/>
                </a:lnTo>
                <a:cubicBezTo>
                  <a:pt x="3405" y="9978"/>
                  <a:pt x="3453" y="9943"/>
                  <a:pt x="3489" y="9943"/>
                </a:cubicBezTo>
                <a:cubicBezTo>
                  <a:pt x="3572" y="9943"/>
                  <a:pt x="3631" y="9931"/>
                  <a:pt x="3691" y="9919"/>
                </a:cubicBezTo>
                <a:cubicBezTo>
                  <a:pt x="3751" y="9895"/>
                  <a:pt x="3822" y="9871"/>
                  <a:pt x="3881" y="9836"/>
                </a:cubicBezTo>
                <a:cubicBezTo>
                  <a:pt x="3953" y="9800"/>
                  <a:pt x="3989" y="9693"/>
                  <a:pt x="3941" y="9621"/>
                </a:cubicBezTo>
                <a:cubicBezTo>
                  <a:pt x="3910" y="9566"/>
                  <a:pt x="3853" y="9537"/>
                  <a:pt x="3797" y="9537"/>
                </a:cubicBezTo>
                <a:cubicBezTo>
                  <a:pt x="3768" y="9537"/>
                  <a:pt x="3739" y="9545"/>
                  <a:pt x="3715" y="9562"/>
                </a:cubicBezTo>
                <a:cubicBezTo>
                  <a:pt x="3667" y="9574"/>
                  <a:pt x="3643" y="9597"/>
                  <a:pt x="3596" y="9597"/>
                </a:cubicBezTo>
                <a:cubicBezTo>
                  <a:pt x="3548" y="9621"/>
                  <a:pt x="3512" y="9621"/>
                  <a:pt x="3465" y="9633"/>
                </a:cubicBezTo>
                <a:cubicBezTo>
                  <a:pt x="3334" y="9645"/>
                  <a:pt x="3215" y="9693"/>
                  <a:pt x="3119" y="9776"/>
                </a:cubicBezTo>
                <a:lnTo>
                  <a:pt x="2798" y="10109"/>
                </a:lnTo>
                <a:lnTo>
                  <a:pt x="1286" y="8609"/>
                </a:lnTo>
                <a:lnTo>
                  <a:pt x="1453" y="8443"/>
                </a:lnTo>
                <a:cubicBezTo>
                  <a:pt x="1691" y="8204"/>
                  <a:pt x="1810" y="7895"/>
                  <a:pt x="1798" y="7561"/>
                </a:cubicBezTo>
                <a:cubicBezTo>
                  <a:pt x="1762" y="6919"/>
                  <a:pt x="1691" y="6109"/>
                  <a:pt x="1584" y="5692"/>
                </a:cubicBezTo>
                <a:cubicBezTo>
                  <a:pt x="1607" y="5668"/>
                  <a:pt x="1643" y="5645"/>
                  <a:pt x="1679" y="5609"/>
                </a:cubicBezTo>
                <a:cubicBezTo>
                  <a:pt x="1699" y="5605"/>
                  <a:pt x="1720" y="5604"/>
                  <a:pt x="1741" y="5604"/>
                </a:cubicBezTo>
                <a:cubicBezTo>
                  <a:pt x="1865" y="5604"/>
                  <a:pt x="1989" y="5663"/>
                  <a:pt x="2060" y="5776"/>
                </a:cubicBezTo>
                <a:lnTo>
                  <a:pt x="2453" y="6728"/>
                </a:lnTo>
                <a:cubicBezTo>
                  <a:pt x="2465" y="6788"/>
                  <a:pt x="2524" y="6823"/>
                  <a:pt x="2572" y="6835"/>
                </a:cubicBezTo>
                <a:cubicBezTo>
                  <a:pt x="2586" y="6838"/>
                  <a:pt x="2600" y="6839"/>
                  <a:pt x="2613" y="6839"/>
                </a:cubicBezTo>
                <a:cubicBezTo>
                  <a:pt x="2657" y="6839"/>
                  <a:pt x="2696" y="6824"/>
                  <a:pt x="2715" y="6788"/>
                </a:cubicBezTo>
                <a:lnTo>
                  <a:pt x="4441" y="5061"/>
                </a:lnTo>
                <a:lnTo>
                  <a:pt x="5298" y="4216"/>
                </a:lnTo>
                <a:lnTo>
                  <a:pt x="5382" y="4121"/>
                </a:lnTo>
                <a:cubicBezTo>
                  <a:pt x="5417" y="4085"/>
                  <a:pt x="5465" y="4067"/>
                  <a:pt x="5514" y="4067"/>
                </a:cubicBezTo>
                <a:cubicBezTo>
                  <a:pt x="5563" y="4067"/>
                  <a:pt x="5614" y="4085"/>
                  <a:pt x="5656" y="4121"/>
                </a:cubicBezTo>
                <a:lnTo>
                  <a:pt x="5679" y="4156"/>
                </a:lnTo>
                <a:cubicBezTo>
                  <a:pt x="5715" y="4180"/>
                  <a:pt x="5739" y="4240"/>
                  <a:pt x="5739" y="4287"/>
                </a:cubicBezTo>
                <a:cubicBezTo>
                  <a:pt x="5739" y="4335"/>
                  <a:pt x="5727" y="4382"/>
                  <a:pt x="5679" y="4418"/>
                </a:cubicBezTo>
                <a:lnTo>
                  <a:pt x="5060" y="5049"/>
                </a:lnTo>
                <a:lnTo>
                  <a:pt x="4739" y="5359"/>
                </a:lnTo>
                <a:lnTo>
                  <a:pt x="3584" y="6526"/>
                </a:lnTo>
                <a:cubicBezTo>
                  <a:pt x="3524" y="6585"/>
                  <a:pt x="3524" y="6704"/>
                  <a:pt x="3584" y="6764"/>
                </a:cubicBezTo>
                <a:cubicBezTo>
                  <a:pt x="3608" y="6788"/>
                  <a:pt x="3655" y="6799"/>
                  <a:pt x="3703" y="6799"/>
                </a:cubicBezTo>
                <a:cubicBezTo>
                  <a:pt x="3751" y="6799"/>
                  <a:pt x="3786" y="6788"/>
                  <a:pt x="3822" y="6764"/>
                </a:cubicBezTo>
                <a:lnTo>
                  <a:pt x="5834" y="4752"/>
                </a:lnTo>
                <a:cubicBezTo>
                  <a:pt x="5846" y="4740"/>
                  <a:pt x="5870" y="4716"/>
                  <a:pt x="5894" y="4704"/>
                </a:cubicBezTo>
                <a:cubicBezTo>
                  <a:pt x="5912" y="4696"/>
                  <a:pt x="5934" y="4692"/>
                  <a:pt x="5955" y="4692"/>
                </a:cubicBezTo>
                <a:cubicBezTo>
                  <a:pt x="6002" y="4692"/>
                  <a:pt x="6052" y="4711"/>
                  <a:pt x="6084" y="4752"/>
                </a:cubicBezTo>
                <a:lnTo>
                  <a:pt x="6132" y="4799"/>
                </a:lnTo>
                <a:cubicBezTo>
                  <a:pt x="6203" y="4871"/>
                  <a:pt x="6203" y="4978"/>
                  <a:pt x="6132" y="5049"/>
                </a:cubicBezTo>
                <a:lnTo>
                  <a:pt x="5132" y="6049"/>
                </a:lnTo>
                <a:lnTo>
                  <a:pt x="5072" y="6109"/>
                </a:lnTo>
                <a:lnTo>
                  <a:pt x="3941" y="7240"/>
                </a:lnTo>
                <a:cubicBezTo>
                  <a:pt x="3881" y="7300"/>
                  <a:pt x="3881" y="7419"/>
                  <a:pt x="3941" y="7478"/>
                </a:cubicBezTo>
                <a:cubicBezTo>
                  <a:pt x="3965" y="7502"/>
                  <a:pt x="4012" y="7514"/>
                  <a:pt x="4060" y="7514"/>
                </a:cubicBezTo>
                <a:cubicBezTo>
                  <a:pt x="4108" y="7514"/>
                  <a:pt x="4143" y="7502"/>
                  <a:pt x="4179" y="7478"/>
                </a:cubicBezTo>
                <a:lnTo>
                  <a:pt x="5310" y="6347"/>
                </a:lnTo>
                <a:lnTo>
                  <a:pt x="6310" y="5347"/>
                </a:lnTo>
                <a:cubicBezTo>
                  <a:pt x="6334" y="5311"/>
                  <a:pt x="6382" y="5299"/>
                  <a:pt x="6429" y="5299"/>
                </a:cubicBezTo>
                <a:cubicBezTo>
                  <a:pt x="6465" y="5299"/>
                  <a:pt x="6513" y="5311"/>
                  <a:pt x="6548" y="5347"/>
                </a:cubicBezTo>
                <a:lnTo>
                  <a:pt x="6584" y="5395"/>
                </a:lnTo>
                <a:cubicBezTo>
                  <a:pt x="6620" y="5418"/>
                  <a:pt x="6632" y="5466"/>
                  <a:pt x="6632" y="5514"/>
                </a:cubicBezTo>
                <a:cubicBezTo>
                  <a:pt x="6632" y="5549"/>
                  <a:pt x="6620" y="5597"/>
                  <a:pt x="6584" y="5633"/>
                </a:cubicBezTo>
                <a:lnTo>
                  <a:pt x="5596" y="6621"/>
                </a:lnTo>
                <a:lnTo>
                  <a:pt x="4655" y="7561"/>
                </a:lnTo>
                <a:cubicBezTo>
                  <a:pt x="4596" y="7621"/>
                  <a:pt x="4596" y="7740"/>
                  <a:pt x="4655" y="7800"/>
                </a:cubicBezTo>
                <a:cubicBezTo>
                  <a:pt x="4679" y="7835"/>
                  <a:pt x="4727" y="7847"/>
                  <a:pt x="4774" y="7847"/>
                </a:cubicBezTo>
                <a:cubicBezTo>
                  <a:pt x="4822" y="7847"/>
                  <a:pt x="4858" y="7835"/>
                  <a:pt x="4894" y="7800"/>
                </a:cubicBezTo>
                <a:lnTo>
                  <a:pt x="6691" y="6002"/>
                </a:lnTo>
                <a:cubicBezTo>
                  <a:pt x="6728" y="5965"/>
                  <a:pt x="6764" y="5950"/>
                  <a:pt x="6806" y="5950"/>
                </a:cubicBezTo>
                <a:cubicBezTo>
                  <a:pt x="6819" y="5950"/>
                  <a:pt x="6832" y="5951"/>
                  <a:pt x="6846" y="5954"/>
                </a:cubicBezTo>
                <a:cubicBezTo>
                  <a:pt x="6870" y="5954"/>
                  <a:pt x="6906" y="5966"/>
                  <a:pt x="6918" y="6002"/>
                </a:cubicBezTo>
                <a:lnTo>
                  <a:pt x="6977" y="6061"/>
                </a:lnTo>
                <a:cubicBezTo>
                  <a:pt x="7037" y="6121"/>
                  <a:pt x="7037" y="6228"/>
                  <a:pt x="6977" y="6287"/>
                </a:cubicBezTo>
                <a:lnTo>
                  <a:pt x="5608" y="7657"/>
                </a:lnTo>
                <a:lnTo>
                  <a:pt x="4179" y="9085"/>
                </a:lnTo>
                <a:cubicBezTo>
                  <a:pt x="4120" y="9145"/>
                  <a:pt x="4120" y="9264"/>
                  <a:pt x="4179" y="9324"/>
                </a:cubicBezTo>
                <a:cubicBezTo>
                  <a:pt x="4203" y="9347"/>
                  <a:pt x="4251" y="9359"/>
                  <a:pt x="4298" y="9359"/>
                </a:cubicBezTo>
                <a:cubicBezTo>
                  <a:pt x="4346" y="9359"/>
                  <a:pt x="4382" y="9347"/>
                  <a:pt x="4417" y="9324"/>
                </a:cubicBezTo>
                <a:lnTo>
                  <a:pt x="5727" y="8014"/>
                </a:lnTo>
                <a:lnTo>
                  <a:pt x="6406" y="8693"/>
                </a:lnTo>
                <a:lnTo>
                  <a:pt x="5679" y="8990"/>
                </a:lnTo>
                <a:cubicBezTo>
                  <a:pt x="5679" y="8990"/>
                  <a:pt x="5667" y="8990"/>
                  <a:pt x="5667" y="9002"/>
                </a:cubicBezTo>
                <a:cubicBezTo>
                  <a:pt x="5382" y="9169"/>
                  <a:pt x="5251" y="9502"/>
                  <a:pt x="5334" y="9800"/>
                </a:cubicBezTo>
                <a:cubicBezTo>
                  <a:pt x="5334" y="9812"/>
                  <a:pt x="5358" y="9824"/>
                  <a:pt x="5358" y="9836"/>
                </a:cubicBezTo>
                <a:cubicBezTo>
                  <a:pt x="5430" y="9969"/>
                  <a:pt x="5564" y="10121"/>
                  <a:pt x="5707" y="10121"/>
                </a:cubicBezTo>
                <a:cubicBezTo>
                  <a:pt x="5730" y="10121"/>
                  <a:pt x="5752" y="10117"/>
                  <a:pt x="5775" y="10109"/>
                </a:cubicBezTo>
                <a:cubicBezTo>
                  <a:pt x="6048" y="10014"/>
                  <a:pt x="6703" y="9943"/>
                  <a:pt x="7620" y="9895"/>
                </a:cubicBezTo>
                <a:cubicBezTo>
                  <a:pt x="7633" y="9894"/>
                  <a:pt x="7647" y="9894"/>
                  <a:pt x="7660" y="9894"/>
                </a:cubicBezTo>
                <a:cubicBezTo>
                  <a:pt x="7882" y="9894"/>
                  <a:pt x="8082" y="9987"/>
                  <a:pt x="8239" y="10133"/>
                </a:cubicBezTo>
                <a:lnTo>
                  <a:pt x="8406" y="10300"/>
                </a:lnTo>
                <a:lnTo>
                  <a:pt x="8394" y="10312"/>
                </a:lnTo>
                <a:cubicBezTo>
                  <a:pt x="8334" y="10371"/>
                  <a:pt x="8334" y="10490"/>
                  <a:pt x="8394" y="10550"/>
                </a:cubicBezTo>
                <a:lnTo>
                  <a:pt x="9168" y="11324"/>
                </a:lnTo>
                <a:cubicBezTo>
                  <a:pt x="9192" y="11360"/>
                  <a:pt x="9239" y="11371"/>
                  <a:pt x="9287" y="11371"/>
                </a:cubicBezTo>
                <a:cubicBezTo>
                  <a:pt x="9323" y="11371"/>
                  <a:pt x="9370" y="11360"/>
                  <a:pt x="9406" y="11324"/>
                </a:cubicBezTo>
                <a:lnTo>
                  <a:pt x="11394" y="9335"/>
                </a:lnTo>
                <a:cubicBezTo>
                  <a:pt x="11454" y="9276"/>
                  <a:pt x="11454" y="9157"/>
                  <a:pt x="11394" y="9097"/>
                </a:cubicBezTo>
                <a:lnTo>
                  <a:pt x="10656" y="8395"/>
                </a:lnTo>
                <a:cubicBezTo>
                  <a:pt x="10620" y="8371"/>
                  <a:pt x="10585" y="8359"/>
                  <a:pt x="10537" y="8359"/>
                </a:cubicBezTo>
                <a:cubicBezTo>
                  <a:pt x="10489" y="8359"/>
                  <a:pt x="10442" y="8371"/>
                  <a:pt x="10418" y="8395"/>
                </a:cubicBezTo>
                <a:lnTo>
                  <a:pt x="10406" y="8419"/>
                </a:lnTo>
                <a:lnTo>
                  <a:pt x="10073" y="8085"/>
                </a:lnTo>
                <a:cubicBezTo>
                  <a:pt x="10061" y="8073"/>
                  <a:pt x="10049" y="8050"/>
                  <a:pt x="10025" y="8026"/>
                </a:cubicBezTo>
                <a:cubicBezTo>
                  <a:pt x="10013" y="8014"/>
                  <a:pt x="10013" y="7978"/>
                  <a:pt x="10013" y="7954"/>
                </a:cubicBezTo>
                <a:cubicBezTo>
                  <a:pt x="10001" y="7728"/>
                  <a:pt x="9906" y="7526"/>
                  <a:pt x="9751" y="7359"/>
                </a:cubicBezTo>
                <a:lnTo>
                  <a:pt x="8108" y="5716"/>
                </a:lnTo>
                <a:lnTo>
                  <a:pt x="8799" y="5037"/>
                </a:lnTo>
                <a:lnTo>
                  <a:pt x="9096" y="5764"/>
                </a:lnTo>
                <a:cubicBezTo>
                  <a:pt x="9096" y="5764"/>
                  <a:pt x="9096" y="5776"/>
                  <a:pt x="9108" y="5776"/>
                </a:cubicBezTo>
                <a:cubicBezTo>
                  <a:pt x="9242" y="6004"/>
                  <a:pt x="9474" y="6134"/>
                  <a:pt x="9714" y="6134"/>
                </a:cubicBezTo>
                <a:cubicBezTo>
                  <a:pt x="9774" y="6134"/>
                  <a:pt x="9835" y="6126"/>
                  <a:pt x="9894" y="6109"/>
                </a:cubicBezTo>
                <a:cubicBezTo>
                  <a:pt x="9906" y="6109"/>
                  <a:pt x="9930" y="6097"/>
                  <a:pt x="9942" y="6097"/>
                </a:cubicBezTo>
                <a:cubicBezTo>
                  <a:pt x="10085" y="6002"/>
                  <a:pt x="10263" y="5835"/>
                  <a:pt x="10204" y="5680"/>
                </a:cubicBezTo>
                <a:cubicBezTo>
                  <a:pt x="10120" y="5406"/>
                  <a:pt x="10049" y="4740"/>
                  <a:pt x="10001" y="3835"/>
                </a:cubicBezTo>
                <a:cubicBezTo>
                  <a:pt x="9989" y="3632"/>
                  <a:pt x="10049" y="3442"/>
                  <a:pt x="10168" y="3299"/>
                </a:cubicBezTo>
                <a:cubicBezTo>
                  <a:pt x="10192" y="3263"/>
                  <a:pt x="10204" y="3239"/>
                  <a:pt x="10239" y="3204"/>
                </a:cubicBezTo>
                <a:lnTo>
                  <a:pt x="10406" y="3037"/>
                </a:lnTo>
                <a:lnTo>
                  <a:pt x="10418" y="3061"/>
                </a:lnTo>
                <a:cubicBezTo>
                  <a:pt x="10442" y="3085"/>
                  <a:pt x="10489" y="3097"/>
                  <a:pt x="10537" y="3097"/>
                </a:cubicBezTo>
                <a:cubicBezTo>
                  <a:pt x="10585" y="3097"/>
                  <a:pt x="10620" y="3085"/>
                  <a:pt x="10656" y="3061"/>
                </a:cubicBezTo>
                <a:lnTo>
                  <a:pt x="11430" y="2287"/>
                </a:lnTo>
                <a:cubicBezTo>
                  <a:pt x="11490" y="2227"/>
                  <a:pt x="11490" y="2096"/>
                  <a:pt x="11430" y="2037"/>
                </a:cubicBezTo>
                <a:lnTo>
                  <a:pt x="9430" y="49"/>
                </a:lnTo>
                <a:cubicBezTo>
                  <a:pt x="9406" y="13"/>
                  <a:pt x="9358" y="1"/>
                  <a:pt x="9311" y="1"/>
                </a:cubicBezTo>
                <a:cubicBezTo>
                  <a:pt x="9275" y="1"/>
                  <a:pt x="9227" y="25"/>
                  <a:pt x="9192" y="49"/>
                </a:cubicBezTo>
                <a:lnTo>
                  <a:pt x="8418" y="823"/>
                </a:lnTo>
                <a:cubicBezTo>
                  <a:pt x="8358" y="882"/>
                  <a:pt x="8358" y="1001"/>
                  <a:pt x="8418" y="1061"/>
                </a:cubicBezTo>
                <a:lnTo>
                  <a:pt x="8442" y="1073"/>
                </a:lnTo>
                <a:lnTo>
                  <a:pt x="8108" y="1406"/>
                </a:lnTo>
                <a:cubicBezTo>
                  <a:pt x="8096" y="1418"/>
                  <a:pt x="8084" y="1430"/>
                  <a:pt x="8049" y="1454"/>
                </a:cubicBezTo>
                <a:cubicBezTo>
                  <a:pt x="8037" y="1465"/>
                  <a:pt x="8001" y="1465"/>
                  <a:pt x="7977" y="1465"/>
                </a:cubicBezTo>
                <a:cubicBezTo>
                  <a:pt x="7751" y="1477"/>
                  <a:pt x="7549" y="1573"/>
                  <a:pt x="7382" y="1727"/>
                </a:cubicBezTo>
                <a:lnTo>
                  <a:pt x="7191" y="1930"/>
                </a:lnTo>
                <a:cubicBezTo>
                  <a:pt x="7132" y="1989"/>
                  <a:pt x="7132" y="2108"/>
                  <a:pt x="7191" y="2168"/>
                </a:cubicBezTo>
                <a:cubicBezTo>
                  <a:pt x="7215" y="2192"/>
                  <a:pt x="7263" y="2204"/>
                  <a:pt x="7310" y="2204"/>
                </a:cubicBezTo>
                <a:cubicBezTo>
                  <a:pt x="7346" y="2204"/>
                  <a:pt x="7394" y="2192"/>
                  <a:pt x="7418" y="2168"/>
                </a:cubicBezTo>
                <a:lnTo>
                  <a:pt x="7632" y="1954"/>
                </a:lnTo>
                <a:cubicBezTo>
                  <a:pt x="7739" y="1846"/>
                  <a:pt x="7870" y="1787"/>
                  <a:pt x="8001" y="1787"/>
                </a:cubicBezTo>
                <a:cubicBezTo>
                  <a:pt x="8061" y="1787"/>
                  <a:pt x="8132" y="1775"/>
                  <a:pt x="8180" y="1751"/>
                </a:cubicBezTo>
                <a:cubicBezTo>
                  <a:pt x="8239" y="1715"/>
                  <a:pt x="8287" y="1692"/>
                  <a:pt x="8346" y="1644"/>
                </a:cubicBezTo>
                <a:lnTo>
                  <a:pt x="8680" y="1311"/>
                </a:lnTo>
                <a:lnTo>
                  <a:pt x="10180" y="2823"/>
                </a:lnTo>
                <a:lnTo>
                  <a:pt x="10013" y="2978"/>
                </a:lnTo>
                <a:cubicBezTo>
                  <a:pt x="9966" y="3025"/>
                  <a:pt x="9942" y="3073"/>
                  <a:pt x="9894" y="3120"/>
                </a:cubicBezTo>
                <a:cubicBezTo>
                  <a:pt x="9727" y="3335"/>
                  <a:pt x="9656" y="3597"/>
                  <a:pt x="9668" y="3859"/>
                </a:cubicBezTo>
                <a:cubicBezTo>
                  <a:pt x="9704" y="4502"/>
                  <a:pt x="9775" y="5311"/>
                  <a:pt x="9882" y="5740"/>
                </a:cubicBezTo>
                <a:cubicBezTo>
                  <a:pt x="9870" y="5752"/>
                  <a:pt x="9823" y="5776"/>
                  <a:pt x="9787" y="5811"/>
                </a:cubicBezTo>
                <a:cubicBezTo>
                  <a:pt x="9766" y="5815"/>
                  <a:pt x="9745" y="5816"/>
                  <a:pt x="9725" y="5816"/>
                </a:cubicBezTo>
                <a:cubicBezTo>
                  <a:pt x="9601" y="5816"/>
                  <a:pt x="9477" y="5757"/>
                  <a:pt x="9406" y="5645"/>
                </a:cubicBezTo>
                <a:lnTo>
                  <a:pt x="9013" y="4692"/>
                </a:lnTo>
                <a:cubicBezTo>
                  <a:pt x="9001" y="4633"/>
                  <a:pt x="8942" y="4609"/>
                  <a:pt x="8894" y="4585"/>
                </a:cubicBezTo>
                <a:cubicBezTo>
                  <a:pt x="8880" y="4582"/>
                  <a:pt x="8866" y="4581"/>
                  <a:pt x="8852" y="4581"/>
                </a:cubicBezTo>
                <a:cubicBezTo>
                  <a:pt x="8808" y="4581"/>
                  <a:pt x="8769" y="4596"/>
                  <a:pt x="8751" y="4633"/>
                </a:cubicBezTo>
                <a:lnTo>
                  <a:pt x="7346" y="6026"/>
                </a:lnTo>
                <a:lnTo>
                  <a:pt x="7263" y="5895"/>
                </a:lnTo>
                <a:lnTo>
                  <a:pt x="7203" y="5835"/>
                </a:lnTo>
                <a:cubicBezTo>
                  <a:pt x="7156" y="5799"/>
                  <a:pt x="7108" y="5764"/>
                  <a:pt x="7072" y="5752"/>
                </a:cubicBezTo>
                <a:lnTo>
                  <a:pt x="7906" y="4918"/>
                </a:lnTo>
                <a:cubicBezTo>
                  <a:pt x="7965" y="4859"/>
                  <a:pt x="7965" y="4740"/>
                  <a:pt x="7906" y="4680"/>
                </a:cubicBezTo>
                <a:cubicBezTo>
                  <a:pt x="7876" y="4650"/>
                  <a:pt x="7831" y="4635"/>
                  <a:pt x="7787" y="4635"/>
                </a:cubicBezTo>
                <a:cubicBezTo>
                  <a:pt x="7742" y="4635"/>
                  <a:pt x="7697" y="4650"/>
                  <a:pt x="7668" y="4680"/>
                </a:cubicBezTo>
                <a:lnTo>
                  <a:pt x="6977" y="5359"/>
                </a:lnTo>
                <a:cubicBezTo>
                  <a:pt x="6953" y="5299"/>
                  <a:pt x="6918" y="5252"/>
                  <a:pt x="6870" y="5216"/>
                </a:cubicBezTo>
                <a:lnTo>
                  <a:pt x="6834" y="5168"/>
                </a:lnTo>
                <a:cubicBezTo>
                  <a:pt x="6787" y="5121"/>
                  <a:pt x="6739" y="5097"/>
                  <a:pt x="6679" y="5061"/>
                </a:cubicBezTo>
                <a:lnTo>
                  <a:pt x="7549" y="4204"/>
                </a:lnTo>
                <a:cubicBezTo>
                  <a:pt x="7608" y="4144"/>
                  <a:pt x="7608" y="4025"/>
                  <a:pt x="7549" y="3966"/>
                </a:cubicBezTo>
                <a:cubicBezTo>
                  <a:pt x="7519" y="3936"/>
                  <a:pt x="7474" y="3921"/>
                  <a:pt x="7430" y="3921"/>
                </a:cubicBezTo>
                <a:cubicBezTo>
                  <a:pt x="7385" y="3921"/>
                  <a:pt x="7340" y="3936"/>
                  <a:pt x="7310" y="3966"/>
                </a:cubicBezTo>
                <a:lnTo>
                  <a:pt x="6513" y="4752"/>
                </a:lnTo>
                <a:cubicBezTo>
                  <a:pt x="6489" y="4692"/>
                  <a:pt x="6453" y="4644"/>
                  <a:pt x="6418" y="4597"/>
                </a:cubicBezTo>
                <a:lnTo>
                  <a:pt x="6370" y="4561"/>
                </a:lnTo>
                <a:cubicBezTo>
                  <a:pt x="6322" y="4513"/>
                  <a:pt x="6275" y="4478"/>
                  <a:pt x="6215" y="4454"/>
                </a:cubicBezTo>
                <a:lnTo>
                  <a:pt x="6834" y="3847"/>
                </a:lnTo>
                <a:cubicBezTo>
                  <a:pt x="6894" y="3787"/>
                  <a:pt x="6894" y="3668"/>
                  <a:pt x="6834" y="3609"/>
                </a:cubicBezTo>
                <a:cubicBezTo>
                  <a:pt x="6804" y="3579"/>
                  <a:pt x="6760" y="3564"/>
                  <a:pt x="6715" y="3564"/>
                </a:cubicBezTo>
                <a:cubicBezTo>
                  <a:pt x="6671" y="3564"/>
                  <a:pt x="6626" y="3579"/>
                  <a:pt x="6596" y="3609"/>
                </a:cubicBezTo>
                <a:lnTo>
                  <a:pt x="6084" y="4109"/>
                </a:lnTo>
                <a:cubicBezTo>
                  <a:pt x="6060" y="4049"/>
                  <a:pt x="6025" y="3990"/>
                  <a:pt x="5977" y="3942"/>
                </a:cubicBezTo>
                <a:lnTo>
                  <a:pt x="5953" y="3918"/>
                </a:lnTo>
                <a:cubicBezTo>
                  <a:pt x="5906" y="3871"/>
                  <a:pt x="5846" y="3823"/>
                  <a:pt x="5786" y="3811"/>
                </a:cubicBezTo>
                <a:lnTo>
                  <a:pt x="6965" y="2632"/>
                </a:lnTo>
                <a:cubicBezTo>
                  <a:pt x="7025" y="2573"/>
                  <a:pt x="7025" y="2454"/>
                  <a:pt x="6965" y="2394"/>
                </a:cubicBezTo>
                <a:cubicBezTo>
                  <a:pt x="6935" y="2364"/>
                  <a:pt x="6891" y="2349"/>
                  <a:pt x="6846" y="2349"/>
                </a:cubicBezTo>
                <a:cubicBezTo>
                  <a:pt x="6801" y="2349"/>
                  <a:pt x="6757" y="2364"/>
                  <a:pt x="6727" y="2394"/>
                </a:cubicBezTo>
                <a:lnTo>
                  <a:pt x="5751" y="3370"/>
                </a:lnTo>
                <a:lnTo>
                  <a:pt x="5072" y="2680"/>
                </a:lnTo>
                <a:lnTo>
                  <a:pt x="5798" y="2382"/>
                </a:lnTo>
                <a:cubicBezTo>
                  <a:pt x="5798" y="2382"/>
                  <a:pt x="5810" y="2382"/>
                  <a:pt x="5810" y="2370"/>
                </a:cubicBezTo>
                <a:cubicBezTo>
                  <a:pt x="6096" y="2204"/>
                  <a:pt x="6227" y="1882"/>
                  <a:pt x="6144" y="1585"/>
                </a:cubicBezTo>
                <a:cubicBezTo>
                  <a:pt x="6144" y="1561"/>
                  <a:pt x="6132" y="1549"/>
                  <a:pt x="6132" y="1537"/>
                </a:cubicBezTo>
                <a:cubicBezTo>
                  <a:pt x="6049" y="1403"/>
                  <a:pt x="5914" y="1251"/>
                  <a:pt x="5778" y="1251"/>
                </a:cubicBezTo>
                <a:cubicBezTo>
                  <a:pt x="5757" y="1251"/>
                  <a:pt x="5736" y="1255"/>
                  <a:pt x="5715" y="1263"/>
                </a:cubicBezTo>
                <a:cubicBezTo>
                  <a:pt x="5429" y="1358"/>
                  <a:pt x="4774" y="1430"/>
                  <a:pt x="3870" y="1477"/>
                </a:cubicBezTo>
                <a:cubicBezTo>
                  <a:pt x="3855" y="1478"/>
                  <a:pt x="3840" y="1478"/>
                  <a:pt x="3825" y="1478"/>
                </a:cubicBezTo>
                <a:cubicBezTo>
                  <a:pt x="3603" y="1478"/>
                  <a:pt x="3395" y="1395"/>
                  <a:pt x="3239" y="1239"/>
                </a:cubicBezTo>
                <a:lnTo>
                  <a:pt x="3072" y="1073"/>
                </a:lnTo>
                <a:lnTo>
                  <a:pt x="3096" y="1061"/>
                </a:lnTo>
                <a:cubicBezTo>
                  <a:pt x="3155" y="1001"/>
                  <a:pt x="3155" y="882"/>
                  <a:pt x="3096" y="823"/>
                </a:cubicBezTo>
                <a:lnTo>
                  <a:pt x="2322" y="49"/>
                </a:lnTo>
                <a:cubicBezTo>
                  <a:pt x="2286" y="13"/>
                  <a:pt x="2238" y="1"/>
                  <a:pt x="22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7" name="Google Shape;407;p46"/>
          <p:cNvGrpSpPr/>
          <p:nvPr/>
        </p:nvGrpSpPr>
        <p:grpSpPr>
          <a:xfrm>
            <a:off x="2614586" y="395250"/>
            <a:ext cx="557772" cy="544528"/>
            <a:chOff x="1303876" y="2419377"/>
            <a:chExt cx="363275" cy="354626"/>
          </a:xfrm>
        </p:grpSpPr>
        <p:sp>
          <p:nvSpPr>
            <p:cNvPr id="408" name="Google Shape;408;p46"/>
            <p:cNvSpPr/>
            <p:nvPr/>
          </p:nvSpPr>
          <p:spPr>
            <a:xfrm>
              <a:off x="1303876" y="2507701"/>
              <a:ext cx="363275" cy="266302"/>
            </a:xfrm>
            <a:custGeom>
              <a:avLst/>
              <a:gdLst/>
              <a:ahLst/>
              <a:cxnLst/>
              <a:rect l="l" t="t" r="r" b="b"/>
              <a:pathLst>
                <a:path w="11467" h="8406" extrusionOk="0">
                  <a:moveTo>
                    <a:pt x="3251" y="1631"/>
                  </a:moveTo>
                  <a:lnTo>
                    <a:pt x="3680" y="2060"/>
                  </a:lnTo>
                  <a:lnTo>
                    <a:pt x="2060" y="3691"/>
                  </a:lnTo>
                  <a:lnTo>
                    <a:pt x="1620" y="3262"/>
                  </a:lnTo>
                  <a:lnTo>
                    <a:pt x="3251" y="1631"/>
                  </a:lnTo>
                  <a:close/>
                  <a:moveTo>
                    <a:pt x="8156" y="1929"/>
                  </a:moveTo>
                  <a:lnTo>
                    <a:pt x="9799" y="3560"/>
                  </a:lnTo>
                  <a:lnTo>
                    <a:pt x="9371" y="3989"/>
                  </a:lnTo>
                  <a:lnTo>
                    <a:pt x="7728" y="2357"/>
                  </a:lnTo>
                  <a:lnTo>
                    <a:pt x="8156" y="1929"/>
                  </a:lnTo>
                  <a:close/>
                  <a:moveTo>
                    <a:pt x="7609" y="2715"/>
                  </a:moveTo>
                  <a:lnTo>
                    <a:pt x="9014" y="4108"/>
                  </a:lnTo>
                  <a:lnTo>
                    <a:pt x="8692" y="4405"/>
                  </a:lnTo>
                  <a:cubicBezTo>
                    <a:pt x="8656" y="4453"/>
                    <a:pt x="8621" y="4501"/>
                    <a:pt x="8597" y="4560"/>
                  </a:cubicBezTo>
                  <a:cubicBezTo>
                    <a:pt x="8561" y="4620"/>
                    <a:pt x="8549" y="4679"/>
                    <a:pt x="8549" y="4739"/>
                  </a:cubicBezTo>
                  <a:cubicBezTo>
                    <a:pt x="8537" y="4870"/>
                    <a:pt x="8490" y="4989"/>
                    <a:pt x="8383" y="5072"/>
                  </a:cubicBezTo>
                  <a:lnTo>
                    <a:pt x="7847" y="5620"/>
                  </a:lnTo>
                  <a:lnTo>
                    <a:pt x="5930" y="3691"/>
                  </a:lnTo>
                  <a:lnTo>
                    <a:pt x="6609" y="3429"/>
                  </a:lnTo>
                  <a:cubicBezTo>
                    <a:pt x="6609" y="3429"/>
                    <a:pt x="6632" y="3429"/>
                    <a:pt x="6632" y="3417"/>
                  </a:cubicBezTo>
                  <a:cubicBezTo>
                    <a:pt x="6739" y="3358"/>
                    <a:pt x="6823" y="3262"/>
                    <a:pt x="6882" y="3155"/>
                  </a:cubicBezTo>
                  <a:cubicBezTo>
                    <a:pt x="7109" y="3119"/>
                    <a:pt x="7299" y="3012"/>
                    <a:pt x="7466" y="2858"/>
                  </a:cubicBezTo>
                  <a:lnTo>
                    <a:pt x="7609" y="2715"/>
                  </a:lnTo>
                  <a:close/>
                  <a:moveTo>
                    <a:pt x="3846" y="6084"/>
                  </a:moveTo>
                  <a:lnTo>
                    <a:pt x="4120" y="6358"/>
                  </a:lnTo>
                  <a:lnTo>
                    <a:pt x="3739" y="6727"/>
                  </a:lnTo>
                  <a:lnTo>
                    <a:pt x="3656" y="6822"/>
                  </a:lnTo>
                  <a:cubicBezTo>
                    <a:pt x="3620" y="6846"/>
                    <a:pt x="3584" y="6858"/>
                    <a:pt x="3537" y="6858"/>
                  </a:cubicBezTo>
                  <a:cubicBezTo>
                    <a:pt x="3489" y="6858"/>
                    <a:pt x="3441" y="6846"/>
                    <a:pt x="3418" y="6822"/>
                  </a:cubicBezTo>
                  <a:lnTo>
                    <a:pt x="3382" y="6787"/>
                  </a:lnTo>
                  <a:cubicBezTo>
                    <a:pt x="3322" y="6727"/>
                    <a:pt x="3322" y="6608"/>
                    <a:pt x="3382" y="6548"/>
                  </a:cubicBezTo>
                  <a:lnTo>
                    <a:pt x="3846" y="6084"/>
                  </a:lnTo>
                  <a:close/>
                  <a:moveTo>
                    <a:pt x="4334" y="6608"/>
                  </a:moveTo>
                  <a:lnTo>
                    <a:pt x="4608" y="6882"/>
                  </a:lnTo>
                  <a:lnTo>
                    <a:pt x="4311" y="7156"/>
                  </a:lnTo>
                  <a:lnTo>
                    <a:pt x="4227" y="7239"/>
                  </a:lnTo>
                  <a:cubicBezTo>
                    <a:pt x="4203" y="7263"/>
                    <a:pt x="4156" y="7275"/>
                    <a:pt x="4108" y="7275"/>
                  </a:cubicBezTo>
                  <a:cubicBezTo>
                    <a:pt x="4072" y="7275"/>
                    <a:pt x="4025" y="7263"/>
                    <a:pt x="3989" y="7239"/>
                  </a:cubicBezTo>
                  <a:lnTo>
                    <a:pt x="3965" y="7203"/>
                  </a:lnTo>
                  <a:cubicBezTo>
                    <a:pt x="3906" y="7144"/>
                    <a:pt x="3906" y="7037"/>
                    <a:pt x="3965" y="6977"/>
                  </a:cubicBezTo>
                  <a:lnTo>
                    <a:pt x="4334" y="6608"/>
                  </a:lnTo>
                  <a:close/>
                  <a:moveTo>
                    <a:pt x="4858" y="7096"/>
                  </a:moveTo>
                  <a:lnTo>
                    <a:pt x="5132" y="7370"/>
                  </a:lnTo>
                  <a:lnTo>
                    <a:pt x="4954" y="7537"/>
                  </a:lnTo>
                  <a:lnTo>
                    <a:pt x="4811" y="7668"/>
                  </a:lnTo>
                  <a:cubicBezTo>
                    <a:pt x="4781" y="7697"/>
                    <a:pt x="4742" y="7712"/>
                    <a:pt x="4704" y="7712"/>
                  </a:cubicBezTo>
                  <a:cubicBezTo>
                    <a:pt x="4665" y="7712"/>
                    <a:pt x="4626" y="7697"/>
                    <a:pt x="4596" y="7668"/>
                  </a:cubicBezTo>
                  <a:lnTo>
                    <a:pt x="4549" y="7620"/>
                  </a:lnTo>
                  <a:cubicBezTo>
                    <a:pt x="4513" y="7596"/>
                    <a:pt x="4501" y="7549"/>
                    <a:pt x="4501" y="7513"/>
                  </a:cubicBezTo>
                  <a:cubicBezTo>
                    <a:pt x="4501" y="7477"/>
                    <a:pt x="4513" y="7441"/>
                    <a:pt x="4549" y="7418"/>
                  </a:cubicBezTo>
                  <a:lnTo>
                    <a:pt x="4858" y="7096"/>
                  </a:lnTo>
                  <a:close/>
                  <a:moveTo>
                    <a:pt x="3811" y="2417"/>
                  </a:moveTo>
                  <a:lnTo>
                    <a:pt x="3965" y="2560"/>
                  </a:lnTo>
                  <a:cubicBezTo>
                    <a:pt x="4181" y="2776"/>
                    <a:pt x="4462" y="2894"/>
                    <a:pt x="4756" y="2894"/>
                  </a:cubicBezTo>
                  <a:cubicBezTo>
                    <a:pt x="4771" y="2894"/>
                    <a:pt x="4785" y="2894"/>
                    <a:pt x="4799" y="2893"/>
                  </a:cubicBezTo>
                  <a:cubicBezTo>
                    <a:pt x="5394" y="2858"/>
                    <a:pt x="6168" y="2798"/>
                    <a:pt x="6549" y="2703"/>
                  </a:cubicBezTo>
                  <a:cubicBezTo>
                    <a:pt x="6573" y="2715"/>
                    <a:pt x="6597" y="2738"/>
                    <a:pt x="6609" y="2774"/>
                  </a:cubicBezTo>
                  <a:cubicBezTo>
                    <a:pt x="6632" y="2834"/>
                    <a:pt x="6632" y="2893"/>
                    <a:pt x="6597" y="2953"/>
                  </a:cubicBezTo>
                  <a:cubicBezTo>
                    <a:pt x="6573" y="3024"/>
                    <a:pt x="6525" y="3084"/>
                    <a:pt x="6466" y="3119"/>
                  </a:cubicBezTo>
                  <a:lnTo>
                    <a:pt x="5561" y="3489"/>
                  </a:lnTo>
                  <a:cubicBezTo>
                    <a:pt x="5501" y="3500"/>
                    <a:pt x="5466" y="3560"/>
                    <a:pt x="5454" y="3608"/>
                  </a:cubicBezTo>
                  <a:cubicBezTo>
                    <a:pt x="5442" y="3667"/>
                    <a:pt x="5454" y="3727"/>
                    <a:pt x="5501" y="3750"/>
                  </a:cubicBezTo>
                  <a:lnTo>
                    <a:pt x="7716" y="5977"/>
                  </a:lnTo>
                  <a:lnTo>
                    <a:pt x="8013" y="6275"/>
                  </a:lnTo>
                  <a:cubicBezTo>
                    <a:pt x="8097" y="6346"/>
                    <a:pt x="8097" y="6453"/>
                    <a:pt x="8025" y="6513"/>
                  </a:cubicBezTo>
                  <a:lnTo>
                    <a:pt x="8002" y="6537"/>
                  </a:lnTo>
                  <a:cubicBezTo>
                    <a:pt x="7972" y="6566"/>
                    <a:pt x="7927" y="6581"/>
                    <a:pt x="7882" y="6581"/>
                  </a:cubicBezTo>
                  <a:cubicBezTo>
                    <a:pt x="7838" y="6581"/>
                    <a:pt x="7793" y="6566"/>
                    <a:pt x="7763" y="6537"/>
                  </a:cubicBezTo>
                  <a:lnTo>
                    <a:pt x="7668" y="6453"/>
                  </a:lnTo>
                  <a:lnTo>
                    <a:pt x="5775" y="4560"/>
                  </a:lnTo>
                  <a:cubicBezTo>
                    <a:pt x="5745" y="4530"/>
                    <a:pt x="5701" y="4515"/>
                    <a:pt x="5656" y="4515"/>
                  </a:cubicBezTo>
                  <a:cubicBezTo>
                    <a:pt x="5611" y="4515"/>
                    <a:pt x="5567" y="4530"/>
                    <a:pt x="5537" y="4560"/>
                  </a:cubicBezTo>
                  <a:cubicBezTo>
                    <a:pt x="5477" y="4620"/>
                    <a:pt x="5477" y="4739"/>
                    <a:pt x="5537" y="4798"/>
                  </a:cubicBezTo>
                  <a:lnTo>
                    <a:pt x="7430" y="6691"/>
                  </a:lnTo>
                  <a:cubicBezTo>
                    <a:pt x="7490" y="6751"/>
                    <a:pt x="7490" y="6846"/>
                    <a:pt x="7430" y="6906"/>
                  </a:cubicBezTo>
                  <a:lnTo>
                    <a:pt x="7406" y="6941"/>
                  </a:lnTo>
                  <a:cubicBezTo>
                    <a:pt x="7376" y="6971"/>
                    <a:pt x="7335" y="6986"/>
                    <a:pt x="7293" y="6986"/>
                  </a:cubicBezTo>
                  <a:cubicBezTo>
                    <a:pt x="7251" y="6986"/>
                    <a:pt x="7210" y="6971"/>
                    <a:pt x="7180" y="6941"/>
                  </a:cubicBezTo>
                  <a:lnTo>
                    <a:pt x="7120" y="6882"/>
                  </a:lnTo>
                  <a:lnTo>
                    <a:pt x="5120" y="4882"/>
                  </a:lnTo>
                  <a:cubicBezTo>
                    <a:pt x="5096" y="4852"/>
                    <a:pt x="5055" y="4837"/>
                    <a:pt x="5010" y="4837"/>
                  </a:cubicBezTo>
                  <a:cubicBezTo>
                    <a:pt x="4965" y="4837"/>
                    <a:pt x="4918" y="4852"/>
                    <a:pt x="4882" y="4882"/>
                  </a:cubicBezTo>
                  <a:cubicBezTo>
                    <a:pt x="4823" y="4941"/>
                    <a:pt x="4823" y="5060"/>
                    <a:pt x="4882" y="5120"/>
                  </a:cubicBezTo>
                  <a:lnTo>
                    <a:pt x="6882" y="7120"/>
                  </a:lnTo>
                  <a:cubicBezTo>
                    <a:pt x="6906" y="7144"/>
                    <a:pt x="6930" y="7191"/>
                    <a:pt x="6930" y="7227"/>
                  </a:cubicBezTo>
                  <a:cubicBezTo>
                    <a:pt x="6930" y="7251"/>
                    <a:pt x="6906" y="7299"/>
                    <a:pt x="6882" y="7322"/>
                  </a:cubicBezTo>
                  <a:lnTo>
                    <a:pt x="6835" y="7370"/>
                  </a:lnTo>
                  <a:cubicBezTo>
                    <a:pt x="6805" y="7400"/>
                    <a:pt x="6763" y="7415"/>
                    <a:pt x="6722" y="7415"/>
                  </a:cubicBezTo>
                  <a:cubicBezTo>
                    <a:pt x="6680" y="7415"/>
                    <a:pt x="6638" y="7400"/>
                    <a:pt x="6609" y="7370"/>
                  </a:cubicBezTo>
                  <a:lnTo>
                    <a:pt x="6478" y="7239"/>
                  </a:lnTo>
                  <a:lnTo>
                    <a:pt x="4799" y="5560"/>
                  </a:lnTo>
                  <a:cubicBezTo>
                    <a:pt x="4769" y="5530"/>
                    <a:pt x="4724" y="5516"/>
                    <a:pt x="4680" y="5516"/>
                  </a:cubicBezTo>
                  <a:cubicBezTo>
                    <a:pt x="4635" y="5516"/>
                    <a:pt x="4590" y="5530"/>
                    <a:pt x="4561" y="5560"/>
                  </a:cubicBezTo>
                  <a:cubicBezTo>
                    <a:pt x="4501" y="5620"/>
                    <a:pt x="4501" y="5739"/>
                    <a:pt x="4561" y="5798"/>
                  </a:cubicBezTo>
                  <a:lnTo>
                    <a:pt x="6239" y="7477"/>
                  </a:lnTo>
                  <a:cubicBezTo>
                    <a:pt x="6275" y="7501"/>
                    <a:pt x="6287" y="7537"/>
                    <a:pt x="6287" y="7584"/>
                  </a:cubicBezTo>
                  <a:cubicBezTo>
                    <a:pt x="6287" y="7620"/>
                    <a:pt x="6275" y="7656"/>
                    <a:pt x="6239" y="7680"/>
                  </a:cubicBezTo>
                  <a:lnTo>
                    <a:pt x="6180" y="7739"/>
                  </a:lnTo>
                  <a:cubicBezTo>
                    <a:pt x="6150" y="7769"/>
                    <a:pt x="6114" y="7784"/>
                    <a:pt x="6080" y="7784"/>
                  </a:cubicBezTo>
                  <a:cubicBezTo>
                    <a:pt x="6046" y="7784"/>
                    <a:pt x="6013" y="7769"/>
                    <a:pt x="5989" y="7739"/>
                  </a:cubicBezTo>
                  <a:lnTo>
                    <a:pt x="3037" y="4798"/>
                  </a:lnTo>
                  <a:cubicBezTo>
                    <a:pt x="2953" y="4703"/>
                    <a:pt x="2894" y="4584"/>
                    <a:pt x="2882" y="4453"/>
                  </a:cubicBezTo>
                  <a:cubicBezTo>
                    <a:pt x="2882" y="4393"/>
                    <a:pt x="2858" y="4334"/>
                    <a:pt x="2834" y="4274"/>
                  </a:cubicBezTo>
                  <a:cubicBezTo>
                    <a:pt x="2799" y="4215"/>
                    <a:pt x="2775" y="4167"/>
                    <a:pt x="2727" y="4131"/>
                  </a:cubicBezTo>
                  <a:lnTo>
                    <a:pt x="2418" y="3810"/>
                  </a:lnTo>
                  <a:lnTo>
                    <a:pt x="3811" y="2417"/>
                  </a:lnTo>
                  <a:close/>
                  <a:moveTo>
                    <a:pt x="5370" y="7572"/>
                  </a:moveTo>
                  <a:lnTo>
                    <a:pt x="5632" y="7846"/>
                  </a:lnTo>
                  <a:lnTo>
                    <a:pt x="5454" y="8025"/>
                  </a:lnTo>
                  <a:cubicBezTo>
                    <a:pt x="5430" y="8061"/>
                    <a:pt x="5394" y="8072"/>
                    <a:pt x="5346" y="8072"/>
                  </a:cubicBezTo>
                  <a:cubicBezTo>
                    <a:pt x="5311" y="8072"/>
                    <a:pt x="5275" y="8049"/>
                    <a:pt x="5251" y="8025"/>
                  </a:cubicBezTo>
                  <a:lnTo>
                    <a:pt x="5192" y="7965"/>
                  </a:lnTo>
                  <a:cubicBezTo>
                    <a:pt x="5156" y="7941"/>
                    <a:pt x="5144" y="7906"/>
                    <a:pt x="5144" y="7858"/>
                  </a:cubicBezTo>
                  <a:cubicBezTo>
                    <a:pt x="5144" y="7822"/>
                    <a:pt x="5156" y="7787"/>
                    <a:pt x="5192" y="7751"/>
                  </a:cubicBezTo>
                  <a:lnTo>
                    <a:pt x="5370" y="7572"/>
                  </a:lnTo>
                  <a:close/>
                  <a:moveTo>
                    <a:pt x="2251" y="0"/>
                  </a:moveTo>
                  <a:cubicBezTo>
                    <a:pt x="2203" y="0"/>
                    <a:pt x="2167" y="12"/>
                    <a:pt x="2132" y="48"/>
                  </a:cubicBezTo>
                  <a:lnTo>
                    <a:pt x="1394" y="786"/>
                  </a:lnTo>
                  <a:cubicBezTo>
                    <a:pt x="1334" y="845"/>
                    <a:pt x="1334" y="964"/>
                    <a:pt x="1394" y="1024"/>
                  </a:cubicBezTo>
                  <a:cubicBezTo>
                    <a:pt x="1423" y="1054"/>
                    <a:pt x="1468" y="1069"/>
                    <a:pt x="1513" y="1069"/>
                  </a:cubicBezTo>
                  <a:cubicBezTo>
                    <a:pt x="1557" y="1069"/>
                    <a:pt x="1602" y="1054"/>
                    <a:pt x="1632" y="1024"/>
                  </a:cubicBezTo>
                  <a:lnTo>
                    <a:pt x="2251" y="405"/>
                  </a:lnTo>
                  <a:lnTo>
                    <a:pt x="3156" y="1310"/>
                  </a:lnTo>
                  <a:lnTo>
                    <a:pt x="1334" y="3143"/>
                  </a:lnTo>
                  <a:lnTo>
                    <a:pt x="417" y="2238"/>
                  </a:lnTo>
                  <a:lnTo>
                    <a:pt x="1155" y="1500"/>
                  </a:lnTo>
                  <a:cubicBezTo>
                    <a:pt x="1215" y="1441"/>
                    <a:pt x="1215" y="1322"/>
                    <a:pt x="1155" y="1262"/>
                  </a:cubicBezTo>
                  <a:cubicBezTo>
                    <a:pt x="1126" y="1232"/>
                    <a:pt x="1081" y="1217"/>
                    <a:pt x="1036" y="1217"/>
                  </a:cubicBezTo>
                  <a:cubicBezTo>
                    <a:pt x="992" y="1217"/>
                    <a:pt x="947" y="1232"/>
                    <a:pt x="917" y="1262"/>
                  </a:cubicBezTo>
                  <a:lnTo>
                    <a:pt x="60" y="2119"/>
                  </a:lnTo>
                  <a:cubicBezTo>
                    <a:pt x="1" y="2179"/>
                    <a:pt x="1" y="2298"/>
                    <a:pt x="60" y="2357"/>
                  </a:cubicBezTo>
                  <a:lnTo>
                    <a:pt x="1191" y="3489"/>
                  </a:lnTo>
                  <a:cubicBezTo>
                    <a:pt x="1227" y="3512"/>
                    <a:pt x="1275" y="3524"/>
                    <a:pt x="1310" y="3524"/>
                  </a:cubicBezTo>
                  <a:cubicBezTo>
                    <a:pt x="1346" y="3524"/>
                    <a:pt x="1370" y="3512"/>
                    <a:pt x="1405" y="3500"/>
                  </a:cubicBezTo>
                  <a:lnTo>
                    <a:pt x="1953" y="4048"/>
                  </a:lnTo>
                  <a:cubicBezTo>
                    <a:pt x="1989" y="4084"/>
                    <a:pt x="2025" y="4096"/>
                    <a:pt x="2072" y="4096"/>
                  </a:cubicBezTo>
                  <a:cubicBezTo>
                    <a:pt x="2120" y="4096"/>
                    <a:pt x="2167" y="4084"/>
                    <a:pt x="2191" y="4048"/>
                  </a:cubicBezTo>
                  <a:lnTo>
                    <a:pt x="2501" y="4358"/>
                  </a:lnTo>
                  <a:cubicBezTo>
                    <a:pt x="2525" y="4382"/>
                    <a:pt x="2537" y="4393"/>
                    <a:pt x="2537" y="4405"/>
                  </a:cubicBezTo>
                  <a:cubicBezTo>
                    <a:pt x="2548" y="4417"/>
                    <a:pt x="2548" y="4453"/>
                    <a:pt x="2548" y="4465"/>
                  </a:cubicBezTo>
                  <a:cubicBezTo>
                    <a:pt x="2560" y="4679"/>
                    <a:pt x="2656" y="4882"/>
                    <a:pt x="2799" y="5036"/>
                  </a:cubicBezTo>
                  <a:lnTo>
                    <a:pt x="3632" y="5870"/>
                  </a:lnTo>
                  <a:lnTo>
                    <a:pt x="3180" y="6322"/>
                  </a:lnTo>
                  <a:cubicBezTo>
                    <a:pt x="2977" y="6525"/>
                    <a:pt x="2977" y="6846"/>
                    <a:pt x="3180" y="7037"/>
                  </a:cubicBezTo>
                  <a:lnTo>
                    <a:pt x="3203" y="7072"/>
                  </a:lnTo>
                  <a:cubicBezTo>
                    <a:pt x="3299" y="7156"/>
                    <a:pt x="3430" y="7215"/>
                    <a:pt x="3561" y="7215"/>
                  </a:cubicBezTo>
                  <a:lnTo>
                    <a:pt x="3632" y="7215"/>
                  </a:lnTo>
                  <a:cubicBezTo>
                    <a:pt x="3656" y="7310"/>
                    <a:pt x="3691" y="7382"/>
                    <a:pt x="3775" y="7453"/>
                  </a:cubicBezTo>
                  <a:lnTo>
                    <a:pt x="3799" y="7489"/>
                  </a:lnTo>
                  <a:cubicBezTo>
                    <a:pt x="3894" y="7572"/>
                    <a:pt x="4025" y="7632"/>
                    <a:pt x="4156" y="7632"/>
                  </a:cubicBezTo>
                  <a:lnTo>
                    <a:pt x="4203" y="7632"/>
                  </a:lnTo>
                  <a:cubicBezTo>
                    <a:pt x="4215" y="7727"/>
                    <a:pt x="4263" y="7811"/>
                    <a:pt x="4334" y="7870"/>
                  </a:cubicBezTo>
                  <a:lnTo>
                    <a:pt x="4382" y="7918"/>
                  </a:lnTo>
                  <a:cubicBezTo>
                    <a:pt x="4475" y="8011"/>
                    <a:pt x="4593" y="8062"/>
                    <a:pt x="4713" y="8062"/>
                  </a:cubicBezTo>
                  <a:cubicBezTo>
                    <a:pt x="4762" y="8062"/>
                    <a:pt x="4810" y="8054"/>
                    <a:pt x="4858" y="8037"/>
                  </a:cubicBezTo>
                  <a:cubicBezTo>
                    <a:pt x="4882" y="8096"/>
                    <a:pt x="4918" y="8156"/>
                    <a:pt x="4977" y="8215"/>
                  </a:cubicBezTo>
                  <a:lnTo>
                    <a:pt x="5037" y="8275"/>
                  </a:lnTo>
                  <a:cubicBezTo>
                    <a:pt x="5120" y="8370"/>
                    <a:pt x="5239" y="8406"/>
                    <a:pt x="5382" y="8406"/>
                  </a:cubicBezTo>
                  <a:cubicBezTo>
                    <a:pt x="5513" y="8406"/>
                    <a:pt x="5632" y="8370"/>
                    <a:pt x="5716" y="8275"/>
                  </a:cubicBezTo>
                  <a:lnTo>
                    <a:pt x="5918" y="8084"/>
                  </a:lnTo>
                  <a:cubicBezTo>
                    <a:pt x="5977" y="8108"/>
                    <a:pt x="6049" y="8132"/>
                    <a:pt x="6120" y="8132"/>
                  </a:cubicBezTo>
                  <a:cubicBezTo>
                    <a:pt x="6239" y="8132"/>
                    <a:pt x="6358" y="8084"/>
                    <a:pt x="6466" y="7989"/>
                  </a:cubicBezTo>
                  <a:lnTo>
                    <a:pt x="6525" y="7930"/>
                  </a:lnTo>
                  <a:cubicBezTo>
                    <a:pt x="6573" y="7894"/>
                    <a:pt x="6609" y="7834"/>
                    <a:pt x="6644" y="7751"/>
                  </a:cubicBezTo>
                  <a:cubicBezTo>
                    <a:pt x="6687" y="7763"/>
                    <a:pt x="6732" y="7769"/>
                    <a:pt x="6777" y="7769"/>
                  </a:cubicBezTo>
                  <a:cubicBezTo>
                    <a:pt x="6905" y="7769"/>
                    <a:pt x="7032" y="7720"/>
                    <a:pt x="7120" y="7632"/>
                  </a:cubicBezTo>
                  <a:lnTo>
                    <a:pt x="7168" y="7596"/>
                  </a:lnTo>
                  <a:cubicBezTo>
                    <a:pt x="7240" y="7513"/>
                    <a:pt x="7287" y="7441"/>
                    <a:pt x="7299" y="7358"/>
                  </a:cubicBezTo>
                  <a:cubicBezTo>
                    <a:pt x="7313" y="7359"/>
                    <a:pt x="7327" y="7360"/>
                    <a:pt x="7341" y="7360"/>
                  </a:cubicBezTo>
                  <a:cubicBezTo>
                    <a:pt x="7470" y="7360"/>
                    <a:pt x="7597" y="7311"/>
                    <a:pt x="7704" y="7203"/>
                  </a:cubicBezTo>
                  <a:lnTo>
                    <a:pt x="7728" y="7179"/>
                  </a:lnTo>
                  <a:cubicBezTo>
                    <a:pt x="7799" y="7096"/>
                    <a:pt x="7835" y="7025"/>
                    <a:pt x="7859" y="6941"/>
                  </a:cubicBezTo>
                  <a:cubicBezTo>
                    <a:pt x="7874" y="6943"/>
                    <a:pt x="7889" y="6943"/>
                    <a:pt x="7905" y="6943"/>
                  </a:cubicBezTo>
                  <a:cubicBezTo>
                    <a:pt x="8046" y="6943"/>
                    <a:pt x="8192" y="6894"/>
                    <a:pt x="8299" y="6787"/>
                  </a:cubicBezTo>
                  <a:lnTo>
                    <a:pt x="8323" y="6763"/>
                  </a:lnTo>
                  <a:cubicBezTo>
                    <a:pt x="8514" y="6560"/>
                    <a:pt x="8514" y="6239"/>
                    <a:pt x="8323" y="6048"/>
                  </a:cubicBezTo>
                  <a:lnTo>
                    <a:pt x="8144" y="5870"/>
                  </a:lnTo>
                  <a:lnTo>
                    <a:pt x="8680" y="5334"/>
                  </a:lnTo>
                  <a:cubicBezTo>
                    <a:pt x="8835" y="5179"/>
                    <a:pt x="8918" y="4989"/>
                    <a:pt x="8930" y="4763"/>
                  </a:cubicBezTo>
                  <a:cubicBezTo>
                    <a:pt x="8930" y="4751"/>
                    <a:pt x="8930" y="4715"/>
                    <a:pt x="8954" y="4703"/>
                  </a:cubicBezTo>
                  <a:cubicBezTo>
                    <a:pt x="8966" y="4691"/>
                    <a:pt x="8966" y="4679"/>
                    <a:pt x="8978" y="4655"/>
                  </a:cubicBezTo>
                  <a:lnTo>
                    <a:pt x="9287" y="4346"/>
                  </a:lnTo>
                  <a:cubicBezTo>
                    <a:pt x="9323" y="4382"/>
                    <a:pt x="9371" y="4393"/>
                    <a:pt x="9406" y="4393"/>
                  </a:cubicBezTo>
                  <a:cubicBezTo>
                    <a:pt x="9454" y="4393"/>
                    <a:pt x="9502" y="4382"/>
                    <a:pt x="9526" y="4346"/>
                  </a:cubicBezTo>
                  <a:lnTo>
                    <a:pt x="10085" y="3798"/>
                  </a:lnTo>
                  <a:cubicBezTo>
                    <a:pt x="10109" y="3810"/>
                    <a:pt x="10145" y="3822"/>
                    <a:pt x="10168" y="3822"/>
                  </a:cubicBezTo>
                  <a:cubicBezTo>
                    <a:pt x="10216" y="3822"/>
                    <a:pt x="10264" y="3810"/>
                    <a:pt x="10288" y="3786"/>
                  </a:cubicBezTo>
                  <a:lnTo>
                    <a:pt x="11419" y="2655"/>
                  </a:lnTo>
                  <a:cubicBezTo>
                    <a:pt x="11466" y="2560"/>
                    <a:pt x="11466" y="2465"/>
                    <a:pt x="11395" y="2393"/>
                  </a:cubicBezTo>
                  <a:lnTo>
                    <a:pt x="10490" y="1488"/>
                  </a:lnTo>
                  <a:cubicBezTo>
                    <a:pt x="10460" y="1459"/>
                    <a:pt x="10416" y="1444"/>
                    <a:pt x="10369" y="1444"/>
                  </a:cubicBezTo>
                  <a:cubicBezTo>
                    <a:pt x="10323" y="1444"/>
                    <a:pt x="10276" y="1459"/>
                    <a:pt x="10240" y="1488"/>
                  </a:cubicBezTo>
                  <a:cubicBezTo>
                    <a:pt x="10180" y="1548"/>
                    <a:pt x="10180" y="1667"/>
                    <a:pt x="10240" y="1726"/>
                  </a:cubicBezTo>
                  <a:lnTo>
                    <a:pt x="11038" y="2512"/>
                  </a:lnTo>
                  <a:lnTo>
                    <a:pt x="10121" y="3429"/>
                  </a:lnTo>
                  <a:lnTo>
                    <a:pt x="8299" y="1595"/>
                  </a:lnTo>
                  <a:lnTo>
                    <a:pt x="9204" y="691"/>
                  </a:lnTo>
                  <a:lnTo>
                    <a:pt x="9787" y="1262"/>
                  </a:lnTo>
                  <a:cubicBezTo>
                    <a:pt x="9817" y="1292"/>
                    <a:pt x="9862" y="1307"/>
                    <a:pt x="9907" y="1307"/>
                  </a:cubicBezTo>
                  <a:cubicBezTo>
                    <a:pt x="9951" y="1307"/>
                    <a:pt x="9996" y="1292"/>
                    <a:pt x="10026" y="1262"/>
                  </a:cubicBezTo>
                  <a:cubicBezTo>
                    <a:pt x="10085" y="1203"/>
                    <a:pt x="10085" y="1083"/>
                    <a:pt x="10026" y="1024"/>
                  </a:cubicBezTo>
                  <a:lnTo>
                    <a:pt x="9323" y="333"/>
                  </a:lnTo>
                  <a:cubicBezTo>
                    <a:pt x="9287" y="298"/>
                    <a:pt x="9252" y="286"/>
                    <a:pt x="9204" y="286"/>
                  </a:cubicBezTo>
                  <a:cubicBezTo>
                    <a:pt x="9156" y="286"/>
                    <a:pt x="9109" y="298"/>
                    <a:pt x="9085" y="333"/>
                  </a:cubicBezTo>
                  <a:lnTo>
                    <a:pt x="7954" y="1464"/>
                  </a:lnTo>
                  <a:cubicBezTo>
                    <a:pt x="7894" y="1524"/>
                    <a:pt x="7894" y="1607"/>
                    <a:pt x="7942" y="1667"/>
                  </a:cubicBezTo>
                  <a:lnTo>
                    <a:pt x="7382" y="2215"/>
                  </a:lnTo>
                  <a:cubicBezTo>
                    <a:pt x="7359" y="2250"/>
                    <a:pt x="7347" y="2298"/>
                    <a:pt x="7347" y="2334"/>
                  </a:cubicBezTo>
                  <a:cubicBezTo>
                    <a:pt x="7347" y="2381"/>
                    <a:pt x="7359" y="2429"/>
                    <a:pt x="7382" y="2453"/>
                  </a:cubicBezTo>
                  <a:lnTo>
                    <a:pt x="7240" y="2607"/>
                  </a:lnTo>
                  <a:cubicBezTo>
                    <a:pt x="7168" y="2679"/>
                    <a:pt x="7073" y="2738"/>
                    <a:pt x="6966" y="2786"/>
                  </a:cubicBezTo>
                  <a:cubicBezTo>
                    <a:pt x="6966" y="2738"/>
                    <a:pt x="6954" y="2691"/>
                    <a:pt x="6942" y="2655"/>
                  </a:cubicBezTo>
                  <a:cubicBezTo>
                    <a:pt x="6942" y="2631"/>
                    <a:pt x="6930" y="2619"/>
                    <a:pt x="6930" y="2607"/>
                  </a:cubicBezTo>
                  <a:cubicBezTo>
                    <a:pt x="6849" y="2476"/>
                    <a:pt x="6734" y="2344"/>
                    <a:pt x="6599" y="2344"/>
                  </a:cubicBezTo>
                  <a:cubicBezTo>
                    <a:pt x="6575" y="2344"/>
                    <a:pt x="6550" y="2349"/>
                    <a:pt x="6525" y="2357"/>
                  </a:cubicBezTo>
                  <a:cubicBezTo>
                    <a:pt x="6275" y="2441"/>
                    <a:pt x="5644" y="2500"/>
                    <a:pt x="4799" y="2548"/>
                  </a:cubicBezTo>
                  <a:cubicBezTo>
                    <a:pt x="4785" y="2549"/>
                    <a:pt x="4770" y="2549"/>
                    <a:pt x="4756" y="2549"/>
                  </a:cubicBezTo>
                  <a:cubicBezTo>
                    <a:pt x="4547" y="2549"/>
                    <a:pt x="4360" y="2467"/>
                    <a:pt x="4215" y="2322"/>
                  </a:cubicBezTo>
                  <a:lnTo>
                    <a:pt x="4072" y="2179"/>
                  </a:lnTo>
                  <a:cubicBezTo>
                    <a:pt x="4132" y="2119"/>
                    <a:pt x="4132" y="2000"/>
                    <a:pt x="4072" y="1941"/>
                  </a:cubicBezTo>
                  <a:lnTo>
                    <a:pt x="3513" y="1381"/>
                  </a:lnTo>
                  <a:cubicBezTo>
                    <a:pt x="3561" y="1322"/>
                    <a:pt x="3561" y="1238"/>
                    <a:pt x="3501" y="1179"/>
                  </a:cubicBezTo>
                  <a:lnTo>
                    <a:pt x="2370" y="48"/>
                  </a:lnTo>
                  <a:cubicBezTo>
                    <a:pt x="2346" y="12"/>
                    <a:pt x="2298" y="0"/>
                    <a:pt x="22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46"/>
            <p:cNvSpPr/>
            <p:nvPr/>
          </p:nvSpPr>
          <p:spPr>
            <a:xfrm>
              <a:off x="1399296" y="2419377"/>
              <a:ext cx="172054" cy="104924"/>
            </a:xfrm>
            <a:custGeom>
              <a:avLst/>
              <a:gdLst/>
              <a:ahLst/>
              <a:cxnLst/>
              <a:rect l="l" t="t" r="r" b="b"/>
              <a:pathLst>
                <a:path w="5431" h="3312" extrusionOk="0">
                  <a:moveTo>
                    <a:pt x="1561" y="323"/>
                  </a:moveTo>
                  <a:cubicBezTo>
                    <a:pt x="1787" y="323"/>
                    <a:pt x="2013" y="395"/>
                    <a:pt x="2215" y="514"/>
                  </a:cubicBezTo>
                  <a:cubicBezTo>
                    <a:pt x="2751" y="883"/>
                    <a:pt x="2894" y="1609"/>
                    <a:pt x="2537" y="2157"/>
                  </a:cubicBezTo>
                  <a:cubicBezTo>
                    <a:pt x="2313" y="2493"/>
                    <a:pt x="1942" y="2675"/>
                    <a:pt x="1558" y="2675"/>
                  </a:cubicBezTo>
                  <a:cubicBezTo>
                    <a:pt x="1452" y="2675"/>
                    <a:pt x="1345" y="2662"/>
                    <a:pt x="1239" y="2633"/>
                  </a:cubicBezTo>
                  <a:cubicBezTo>
                    <a:pt x="1218" y="2623"/>
                    <a:pt x="1201" y="2617"/>
                    <a:pt x="1185" y="2617"/>
                  </a:cubicBezTo>
                  <a:cubicBezTo>
                    <a:pt x="1165" y="2617"/>
                    <a:pt x="1146" y="2625"/>
                    <a:pt x="1120" y="2645"/>
                  </a:cubicBezTo>
                  <a:lnTo>
                    <a:pt x="656" y="2871"/>
                  </a:lnTo>
                  <a:lnTo>
                    <a:pt x="656" y="2871"/>
                  </a:lnTo>
                  <a:lnTo>
                    <a:pt x="679" y="2347"/>
                  </a:lnTo>
                  <a:cubicBezTo>
                    <a:pt x="679" y="2300"/>
                    <a:pt x="668" y="2276"/>
                    <a:pt x="656" y="2228"/>
                  </a:cubicBezTo>
                  <a:cubicBezTo>
                    <a:pt x="346" y="1824"/>
                    <a:pt x="310" y="1276"/>
                    <a:pt x="596" y="847"/>
                  </a:cubicBezTo>
                  <a:cubicBezTo>
                    <a:pt x="775" y="585"/>
                    <a:pt x="1025" y="407"/>
                    <a:pt x="1346" y="347"/>
                  </a:cubicBezTo>
                  <a:cubicBezTo>
                    <a:pt x="1418" y="335"/>
                    <a:pt x="1489" y="323"/>
                    <a:pt x="1561" y="323"/>
                  </a:cubicBezTo>
                  <a:close/>
                  <a:moveTo>
                    <a:pt x="3883" y="0"/>
                  </a:moveTo>
                  <a:cubicBezTo>
                    <a:pt x="3588" y="0"/>
                    <a:pt x="3291" y="87"/>
                    <a:pt x="3037" y="264"/>
                  </a:cubicBezTo>
                  <a:cubicBezTo>
                    <a:pt x="2942" y="323"/>
                    <a:pt x="2858" y="395"/>
                    <a:pt x="2787" y="478"/>
                  </a:cubicBezTo>
                  <a:lnTo>
                    <a:pt x="2739" y="526"/>
                  </a:lnTo>
                  <a:cubicBezTo>
                    <a:pt x="2644" y="419"/>
                    <a:pt x="2549" y="335"/>
                    <a:pt x="2442" y="264"/>
                  </a:cubicBezTo>
                  <a:cubicBezTo>
                    <a:pt x="2191" y="94"/>
                    <a:pt x="1906" y="11"/>
                    <a:pt x="1608" y="11"/>
                  </a:cubicBezTo>
                  <a:cubicBezTo>
                    <a:pt x="1510" y="11"/>
                    <a:pt x="1411" y="20"/>
                    <a:pt x="1311" y="38"/>
                  </a:cubicBezTo>
                  <a:cubicBezTo>
                    <a:pt x="906" y="109"/>
                    <a:pt x="584" y="347"/>
                    <a:pt x="358" y="681"/>
                  </a:cubicBezTo>
                  <a:cubicBezTo>
                    <a:pt x="1" y="1193"/>
                    <a:pt x="13" y="1883"/>
                    <a:pt x="382" y="2407"/>
                  </a:cubicBezTo>
                  <a:lnTo>
                    <a:pt x="358" y="3133"/>
                  </a:lnTo>
                  <a:cubicBezTo>
                    <a:pt x="358" y="3193"/>
                    <a:pt x="382" y="3252"/>
                    <a:pt x="429" y="3276"/>
                  </a:cubicBezTo>
                  <a:cubicBezTo>
                    <a:pt x="465" y="3300"/>
                    <a:pt x="489" y="3312"/>
                    <a:pt x="525" y="3312"/>
                  </a:cubicBezTo>
                  <a:cubicBezTo>
                    <a:pt x="549" y="3312"/>
                    <a:pt x="560" y="3312"/>
                    <a:pt x="596" y="3300"/>
                  </a:cubicBezTo>
                  <a:lnTo>
                    <a:pt x="1251" y="2979"/>
                  </a:lnTo>
                  <a:cubicBezTo>
                    <a:pt x="1369" y="3009"/>
                    <a:pt x="1489" y="3024"/>
                    <a:pt x="1608" y="3024"/>
                  </a:cubicBezTo>
                  <a:cubicBezTo>
                    <a:pt x="2040" y="3024"/>
                    <a:pt x="2459" y="2829"/>
                    <a:pt x="2739" y="2502"/>
                  </a:cubicBezTo>
                  <a:cubicBezTo>
                    <a:pt x="2751" y="2526"/>
                    <a:pt x="2751" y="2538"/>
                    <a:pt x="2763" y="2538"/>
                  </a:cubicBezTo>
                  <a:cubicBezTo>
                    <a:pt x="3049" y="2848"/>
                    <a:pt x="3466" y="3026"/>
                    <a:pt x="3882" y="3026"/>
                  </a:cubicBezTo>
                  <a:cubicBezTo>
                    <a:pt x="4001" y="3026"/>
                    <a:pt x="4120" y="3014"/>
                    <a:pt x="4228" y="2979"/>
                  </a:cubicBezTo>
                  <a:lnTo>
                    <a:pt x="4882" y="3300"/>
                  </a:lnTo>
                  <a:cubicBezTo>
                    <a:pt x="4906" y="3312"/>
                    <a:pt x="4930" y="3312"/>
                    <a:pt x="4954" y="3312"/>
                  </a:cubicBezTo>
                  <a:cubicBezTo>
                    <a:pt x="4990" y="3312"/>
                    <a:pt x="5013" y="3300"/>
                    <a:pt x="5049" y="3276"/>
                  </a:cubicBezTo>
                  <a:cubicBezTo>
                    <a:pt x="5085" y="3252"/>
                    <a:pt x="5121" y="3193"/>
                    <a:pt x="5121" y="3133"/>
                  </a:cubicBezTo>
                  <a:lnTo>
                    <a:pt x="5085" y="2407"/>
                  </a:lnTo>
                  <a:cubicBezTo>
                    <a:pt x="5359" y="1978"/>
                    <a:pt x="5430" y="1419"/>
                    <a:pt x="5251" y="943"/>
                  </a:cubicBezTo>
                  <a:cubicBezTo>
                    <a:pt x="5234" y="882"/>
                    <a:pt x="5173" y="840"/>
                    <a:pt x="5109" y="840"/>
                  </a:cubicBezTo>
                  <a:cubicBezTo>
                    <a:pt x="5085" y="840"/>
                    <a:pt x="5060" y="846"/>
                    <a:pt x="5037" y="859"/>
                  </a:cubicBezTo>
                  <a:cubicBezTo>
                    <a:pt x="4942" y="883"/>
                    <a:pt x="4894" y="990"/>
                    <a:pt x="4942" y="1074"/>
                  </a:cubicBezTo>
                  <a:cubicBezTo>
                    <a:pt x="5085" y="1466"/>
                    <a:pt x="5013" y="1895"/>
                    <a:pt x="4763" y="2228"/>
                  </a:cubicBezTo>
                  <a:cubicBezTo>
                    <a:pt x="4740" y="2252"/>
                    <a:pt x="4716" y="2300"/>
                    <a:pt x="4740" y="2347"/>
                  </a:cubicBezTo>
                  <a:lnTo>
                    <a:pt x="4763" y="2859"/>
                  </a:lnTo>
                  <a:lnTo>
                    <a:pt x="4299" y="2645"/>
                  </a:lnTo>
                  <a:cubicBezTo>
                    <a:pt x="4275" y="2621"/>
                    <a:pt x="4228" y="2621"/>
                    <a:pt x="4180" y="2621"/>
                  </a:cubicBezTo>
                  <a:cubicBezTo>
                    <a:pt x="4077" y="2651"/>
                    <a:pt x="3971" y="2665"/>
                    <a:pt x="3864" y="2665"/>
                  </a:cubicBezTo>
                  <a:cubicBezTo>
                    <a:pt x="3539" y="2665"/>
                    <a:pt x="3213" y="2533"/>
                    <a:pt x="2989" y="2300"/>
                  </a:cubicBezTo>
                  <a:cubicBezTo>
                    <a:pt x="2977" y="2288"/>
                    <a:pt x="2942" y="2252"/>
                    <a:pt x="2930" y="2228"/>
                  </a:cubicBezTo>
                  <a:cubicBezTo>
                    <a:pt x="2930" y="2205"/>
                    <a:pt x="2918" y="2205"/>
                    <a:pt x="2918" y="2193"/>
                  </a:cubicBezTo>
                  <a:cubicBezTo>
                    <a:pt x="3144" y="1752"/>
                    <a:pt x="3144" y="1240"/>
                    <a:pt x="2918" y="812"/>
                  </a:cubicBezTo>
                  <a:cubicBezTo>
                    <a:pt x="2918" y="800"/>
                    <a:pt x="2930" y="800"/>
                    <a:pt x="2930" y="776"/>
                  </a:cubicBezTo>
                  <a:cubicBezTo>
                    <a:pt x="2965" y="752"/>
                    <a:pt x="2977" y="716"/>
                    <a:pt x="3001" y="693"/>
                  </a:cubicBezTo>
                  <a:cubicBezTo>
                    <a:pt x="3061" y="633"/>
                    <a:pt x="3144" y="573"/>
                    <a:pt x="3216" y="526"/>
                  </a:cubicBezTo>
                  <a:cubicBezTo>
                    <a:pt x="3411" y="396"/>
                    <a:pt x="3639" y="332"/>
                    <a:pt x="3865" y="332"/>
                  </a:cubicBezTo>
                  <a:cubicBezTo>
                    <a:pt x="4134" y="332"/>
                    <a:pt x="4401" y="422"/>
                    <a:pt x="4609" y="597"/>
                  </a:cubicBezTo>
                  <a:cubicBezTo>
                    <a:pt x="4646" y="624"/>
                    <a:pt x="4686" y="636"/>
                    <a:pt x="4724" y="636"/>
                  </a:cubicBezTo>
                  <a:cubicBezTo>
                    <a:pt x="4770" y="636"/>
                    <a:pt x="4814" y="618"/>
                    <a:pt x="4847" y="585"/>
                  </a:cubicBezTo>
                  <a:cubicBezTo>
                    <a:pt x="4906" y="514"/>
                    <a:pt x="4894" y="407"/>
                    <a:pt x="4835" y="347"/>
                  </a:cubicBezTo>
                  <a:cubicBezTo>
                    <a:pt x="4566" y="117"/>
                    <a:pt x="4226" y="0"/>
                    <a:pt x="38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46"/>
            <p:cNvSpPr/>
            <p:nvPr/>
          </p:nvSpPr>
          <p:spPr>
            <a:xfrm>
              <a:off x="1428346" y="2463191"/>
              <a:ext cx="10581" cy="11341"/>
            </a:xfrm>
            <a:custGeom>
              <a:avLst/>
              <a:gdLst/>
              <a:ahLst/>
              <a:cxnLst/>
              <a:rect l="l" t="t" r="r" b="b"/>
              <a:pathLst>
                <a:path w="334" h="358" extrusionOk="0">
                  <a:moveTo>
                    <a:pt x="167" y="0"/>
                  </a:moveTo>
                  <a:cubicBezTo>
                    <a:pt x="84" y="0"/>
                    <a:pt x="1" y="72"/>
                    <a:pt x="1" y="155"/>
                  </a:cubicBezTo>
                  <a:lnTo>
                    <a:pt x="1" y="191"/>
                  </a:lnTo>
                  <a:cubicBezTo>
                    <a:pt x="1" y="274"/>
                    <a:pt x="84" y="357"/>
                    <a:pt x="167" y="357"/>
                  </a:cubicBezTo>
                  <a:cubicBezTo>
                    <a:pt x="263" y="357"/>
                    <a:pt x="334" y="274"/>
                    <a:pt x="334" y="191"/>
                  </a:cubicBezTo>
                  <a:lnTo>
                    <a:pt x="334" y="155"/>
                  </a:lnTo>
                  <a:cubicBezTo>
                    <a:pt x="334" y="72"/>
                    <a:pt x="263" y="0"/>
                    <a:pt x="1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46"/>
            <p:cNvSpPr/>
            <p:nvPr/>
          </p:nvSpPr>
          <p:spPr>
            <a:xfrm>
              <a:off x="1443426" y="2463191"/>
              <a:ext cx="10613" cy="11341"/>
            </a:xfrm>
            <a:custGeom>
              <a:avLst/>
              <a:gdLst/>
              <a:ahLst/>
              <a:cxnLst/>
              <a:rect l="l" t="t" r="r" b="b"/>
              <a:pathLst>
                <a:path w="335" h="358" extrusionOk="0">
                  <a:moveTo>
                    <a:pt x="168" y="0"/>
                  </a:moveTo>
                  <a:cubicBezTo>
                    <a:pt x="84" y="0"/>
                    <a:pt x="1" y="72"/>
                    <a:pt x="1" y="155"/>
                  </a:cubicBezTo>
                  <a:lnTo>
                    <a:pt x="1" y="191"/>
                  </a:lnTo>
                  <a:cubicBezTo>
                    <a:pt x="1" y="274"/>
                    <a:pt x="84" y="357"/>
                    <a:pt x="168" y="357"/>
                  </a:cubicBezTo>
                  <a:cubicBezTo>
                    <a:pt x="263" y="357"/>
                    <a:pt x="334" y="274"/>
                    <a:pt x="334" y="191"/>
                  </a:cubicBezTo>
                  <a:lnTo>
                    <a:pt x="334" y="155"/>
                  </a:lnTo>
                  <a:cubicBezTo>
                    <a:pt x="334" y="72"/>
                    <a:pt x="263" y="0"/>
                    <a:pt x="1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46"/>
            <p:cNvSpPr/>
            <p:nvPr/>
          </p:nvSpPr>
          <p:spPr>
            <a:xfrm>
              <a:off x="1458537" y="2463191"/>
              <a:ext cx="10581" cy="11341"/>
            </a:xfrm>
            <a:custGeom>
              <a:avLst/>
              <a:gdLst/>
              <a:ahLst/>
              <a:cxnLst/>
              <a:rect l="l" t="t" r="r" b="b"/>
              <a:pathLst>
                <a:path w="334" h="358" extrusionOk="0">
                  <a:moveTo>
                    <a:pt x="167" y="0"/>
                  </a:moveTo>
                  <a:cubicBezTo>
                    <a:pt x="83" y="0"/>
                    <a:pt x="0" y="72"/>
                    <a:pt x="0" y="155"/>
                  </a:cubicBezTo>
                  <a:lnTo>
                    <a:pt x="0" y="191"/>
                  </a:lnTo>
                  <a:cubicBezTo>
                    <a:pt x="0" y="274"/>
                    <a:pt x="83" y="357"/>
                    <a:pt x="167" y="357"/>
                  </a:cubicBezTo>
                  <a:cubicBezTo>
                    <a:pt x="262" y="357"/>
                    <a:pt x="333" y="274"/>
                    <a:pt x="333" y="191"/>
                  </a:cubicBezTo>
                  <a:lnTo>
                    <a:pt x="333" y="155"/>
                  </a:lnTo>
                  <a:cubicBezTo>
                    <a:pt x="333" y="72"/>
                    <a:pt x="262" y="0"/>
                    <a:pt x="1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46"/>
            <p:cNvSpPr/>
            <p:nvPr/>
          </p:nvSpPr>
          <p:spPr>
            <a:xfrm>
              <a:off x="1502287" y="2463191"/>
              <a:ext cx="10201" cy="11341"/>
            </a:xfrm>
            <a:custGeom>
              <a:avLst/>
              <a:gdLst/>
              <a:ahLst/>
              <a:cxnLst/>
              <a:rect l="l" t="t" r="r" b="b"/>
              <a:pathLst>
                <a:path w="322" h="358" extrusionOk="0">
                  <a:moveTo>
                    <a:pt x="155" y="0"/>
                  </a:moveTo>
                  <a:cubicBezTo>
                    <a:pt x="72" y="0"/>
                    <a:pt x="0" y="72"/>
                    <a:pt x="0" y="155"/>
                  </a:cubicBezTo>
                  <a:lnTo>
                    <a:pt x="0" y="191"/>
                  </a:lnTo>
                  <a:cubicBezTo>
                    <a:pt x="0" y="274"/>
                    <a:pt x="72" y="357"/>
                    <a:pt x="155" y="357"/>
                  </a:cubicBezTo>
                  <a:cubicBezTo>
                    <a:pt x="250" y="357"/>
                    <a:pt x="322" y="274"/>
                    <a:pt x="322" y="191"/>
                  </a:cubicBezTo>
                  <a:lnTo>
                    <a:pt x="322" y="155"/>
                  </a:lnTo>
                  <a:cubicBezTo>
                    <a:pt x="322" y="72"/>
                    <a:pt x="250" y="0"/>
                    <a:pt x="1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46"/>
            <p:cNvSpPr/>
            <p:nvPr/>
          </p:nvSpPr>
          <p:spPr>
            <a:xfrm>
              <a:off x="1517367" y="2463191"/>
              <a:ext cx="10201" cy="11341"/>
            </a:xfrm>
            <a:custGeom>
              <a:avLst/>
              <a:gdLst/>
              <a:ahLst/>
              <a:cxnLst/>
              <a:rect l="l" t="t" r="r" b="b"/>
              <a:pathLst>
                <a:path w="322" h="358" extrusionOk="0">
                  <a:moveTo>
                    <a:pt x="155" y="0"/>
                  </a:moveTo>
                  <a:cubicBezTo>
                    <a:pt x="72" y="0"/>
                    <a:pt x="0" y="72"/>
                    <a:pt x="0" y="155"/>
                  </a:cubicBezTo>
                  <a:lnTo>
                    <a:pt x="0" y="191"/>
                  </a:lnTo>
                  <a:cubicBezTo>
                    <a:pt x="0" y="274"/>
                    <a:pt x="72" y="357"/>
                    <a:pt x="155" y="357"/>
                  </a:cubicBezTo>
                  <a:cubicBezTo>
                    <a:pt x="251" y="357"/>
                    <a:pt x="322" y="274"/>
                    <a:pt x="322" y="191"/>
                  </a:cubicBezTo>
                  <a:lnTo>
                    <a:pt x="322" y="155"/>
                  </a:lnTo>
                  <a:cubicBezTo>
                    <a:pt x="322" y="72"/>
                    <a:pt x="251" y="0"/>
                    <a:pt x="1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46"/>
            <p:cNvSpPr/>
            <p:nvPr/>
          </p:nvSpPr>
          <p:spPr>
            <a:xfrm>
              <a:off x="1532067" y="2463191"/>
              <a:ext cx="10613" cy="11341"/>
            </a:xfrm>
            <a:custGeom>
              <a:avLst/>
              <a:gdLst/>
              <a:ahLst/>
              <a:cxnLst/>
              <a:rect l="l" t="t" r="r" b="b"/>
              <a:pathLst>
                <a:path w="335" h="358" extrusionOk="0">
                  <a:moveTo>
                    <a:pt x="168" y="0"/>
                  </a:moveTo>
                  <a:cubicBezTo>
                    <a:pt x="84" y="0"/>
                    <a:pt x="1" y="72"/>
                    <a:pt x="1" y="155"/>
                  </a:cubicBezTo>
                  <a:lnTo>
                    <a:pt x="1" y="191"/>
                  </a:lnTo>
                  <a:cubicBezTo>
                    <a:pt x="1" y="274"/>
                    <a:pt x="84" y="357"/>
                    <a:pt x="168" y="357"/>
                  </a:cubicBezTo>
                  <a:cubicBezTo>
                    <a:pt x="263" y="357"/>
                    <a:pt x="334" y="274"/>
                    <a:pt x="334" y="191"/>
                  </a:cubicBezTo>
                  <a:lnTo>
                    <a:pt x="334" y="155"/>
                  </a:lnTo>
                  <a:cubicBezTo>
                    <a:pt x="334" y="72"/>
                    <a:pt x="263" y="0"/>
                    <a:pt x="1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7" name="Google Shape;417;p46"/>
          <p:cNvSpPr txBox="1">
            <a:spLocks noGrp="1"/>
          </p:cNvSpPr>
          <p:nvPr>
            <p:ph type="subTitle" idx="5"/>
          </p:nvPr>
        </p:nvSpPr>
        <p:spPr>
          <a:xfrm rot="5400000" flipH="1">
            <a:off x="7689005" y="2452950"/>
            <a:ext cx="2224200" cy="23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AGOSTO 2022</a:t>
            </a:r>
            <a:endParaRPr dirty="0"/>
          </a:p>
        </p:txBody>
      </p:sp>
      <p:sp>
        <p:nvSpPr>
          <p:cNvPr id="418" name="Google Shape;418;p46"/>
          <p:cNvSpPr txBox="1">
            <a:spLocks noGrp="1"/>
          </p:cNvSpPr>
          <p:nvPr>
            <p:ph type="subTitle" idx="6"/>
          </p:nvPr>
        </p:nvSpPr>
        <p:spPr>
          <a:xfrm rot="-5400000">
            <a:off x="-1057355" y="2452950"/>
            <a:ext cx="2800500" cy="23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s-CO" dirty="0"/>
              <a:t>INGENIERÍA ECONÓMICA</a:t>
            </a:r>
            <a:endParaRPr dirty="0"/>
          </a:p>
        </p:txBody>
      </p:sp>
      <p:pic>
        <p:nvPicPr>
          <p:cNvPr id="5122" name="Picture 2" descr="Economía - Universidad de Ibagué">
            <a:extLst>
              <a:ext uri="{FF2B5EF4-FFF2-40B4-BE49-F238E27FC236}">
                <a16:creationId xmlns:a16="http://schemas.microsoft.com/office/drawing/2014/main" id="{FFB65BA3-2EFD-0625-6418-57E7506ABB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3563" y="3683850"/>
            <a:ext cx="2462256" cy="149007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47"/>
        <p:cNvGrpSpPr/>
        <p:nvPr/>
      </p:nvGrpSpPr>
      <p:grpSpPr>
        <a:xfrm>
          <a:off x="0" y="0"/>
          <a:ext cx="0" cy="0"/>
          <a:chOff x="0" y="0"/>
          <a:chExt cx="0" cy="0"/>
        </a:xfrm>
      </p:grpSpPr>
      <p:sp>
        <p:nvSpPr>
          <p:cNvPr id="449" name="Google Shape;449;p49"/>
          <p:cNvSpPr txBox="1">
            <a:spLocks noGrp="1"/>
          </p:cNvSpPr>
          <p:nvPr>
            <p:ph type="title"/>
          </p:nvPr>
        </p:nvSpPr>
        <p:spPr>
          <a:xfrm>
            <a:off x="713225" y="445025"/>
            <a:ext cx="7715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BIBLIOGRAFÍA</a:t>
            </a:r>
            <a:endParaRPr dirty="0"/>
          </a:p>
        </p:txBody>
      </p:sp>
      <p:sp>
        <p:nvSpPr>
          <p:cNvPr id="452" name="Google Shape;452;p49"/>
          <p:cNvSpPr txBox="1">
            <a:spLocks noGrp="1"/>
          </p:cNvSpPr>
          <p:nvPr>
            <p:ph type="title" idx="3"/>
          </p:nvPr>
        </p:nvSpPr>
        <p:spPr>
          <a:xfrm>
            <a:off x="1735170" y="2866219"/>
            <a:ext cx="5420542" cy="326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s-ES" dirty="0"/>
              <a:t>Pérez, A. (2021, 10 septiembre). Fusiones y adquisiciones de empresas, ¿cuándo hacerlo? OBS Business </a:t>
            </a:r>
            <a:r>
              <a:rPr lang="es-ES" dirty="0" err="1"/>
              <a:t>School</a:t>
            </a:r>
            <a:r>
              <a:rPr lang="es-ES" dirty="0"/>
              <a:t>. https://www.obsbusiness.school/blog/fusiones-y-adquisiciones-de-empresas-cuando-hacerlo</a:t>
            </a:r>
            <a:br>
              <a:rPr lang="es-ES" dirty="0"/>
            </a:br>
            <a:endParaRPr lang="es-CO" dirty="0"/>
          </a:p>
        </p:txBody>
      </p:sp>
      <p:grpSp>
        <p:nvGrpSpPr>
          <p:cNvPr id="457" name="Google Shape;457;p49"/>
          <p:cNvGrpSpPr/>
          <p:nvPr/>
        </p:nvGrpSpPr>
        <p:grpSpPr>
          <a:xfrm>
            <a:off x="7591198" y="1877796"/>
            <a:ext cx="553792" cy="492576"/>
            <a:chOff x="854261" y="2908813"/>
            <a:chExt cx="377474" cy="335748"/>
          </a:xfrm>
        </p:grpSpPr>
        <p:sp>
          <p:nvSpPr>
            <p:cNvPr id="458" name="Google Shape;458;p49"/>
            <p:cNvSpPr/>
            <p:nvPr/>
          </p:nvSpPr>
          <p:spPr>
            <a:xfrm>
              <a:off x="896337" y="3079695"/>
              <a:ext cx="47391" cy="17091"/>
            </a:xfrm>
            <a:custGeom>
              <a:avLst/>
              <a:gdLst/>
              <a:ahLst/>
              <a:cxnLst/>
              <a:rect l="l" t="t" r="r" b="b"/>
              <a:pathLst>
                <a:path w="1489" h="537" extrusionOk="0">
                  <a:moveTo>
                    <a:pt x="179" y="1"/>
                  </a:moveTo>
                  <a:cubicBezTo>
                    <a:pt x="96" y="1"/>
                    <a:pt x="0" y="72"/>
                    <a:pt x="0" y="179"/>
                  </a:cubicBezTo>
                  <a:cubicBezTo>
                    <a:pt x="0" y="263"/>
                    <a:pt x="84" y="358"/>
                    <a:pt x="179" y="358"/>
                  </a:cubicBezTo>
                  <a:cubicBezTo>
                    <a:pt x="381" y="358"/>
                    <a:pt x="941" y="382"/>
                    <a:pt x="1227" y="525"/>
                  </a:cubicBezTo>
                  <a:cubicBezTo>
                    <a:pt x="1251" y="537"/>
                    <a:pt x="1274" y="537"/>
                    <a:pt x="1298" y="537"/>
                  </a:cubicBezTo>
                  <a:cubicBezTo>
                    <a:pt x="1358" y="537"/>
                    <a:pt x="1417" y="501"/>
                    <a:pt x="1453" y="441"/>
                  </a:cubicBezTo>
                  <a:cubicBezTo>
                    <a:pt x="1489" y="358"/>
                    <a:pt x="1465" y="251"/>
                    <a:pt x="1370" y="203"/>
                  </a:cubicBezTo>
                  <a:cubicBezTo>
                    <a:pt x="977" y="1"/>
                    <a:pt x="215" y="1"/>
                    <a:pt x="1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49"/>
            <p:cNvSpPr/>
            <p:nvPr/>
          </p:nvSpPr>
          <p:spPr>
            <a:xfrm>
              <a:off x="878514" y="3191855"/>
              <a:ext cx="11426" cy="52706"/>
            </a:xfrm>
            <a:custGeom>
              <a:avLst/>
              <a:gdLst/>
              <a:ahLst/>
              <a:cxnLst/>
              <a:rect l="l" t="t" r="r" b="b"/>
              <a:pathLst>
                <a:path w="359" h="1656" extrusionOk="0">
                  <a:moveTo>
                    <a:pt x="179" y="1"/>
                  </a:moveTo>
                  <a:cubicBezTo>
                    <a:pt x="84" y="1"/>
                    <a:pt x="1" y="72"/>
                    <a:pt x="1" y="180"/>
                  </a:cubicBezTo>
                  <a:lnTo>
                    <a:pt x="1" y="1477"/>
                  </a:lnTo>
                  <a:cubicBezTo>
                    <a:pt x="1" y="1561"/>
                    <a:pt x="72" y="1656"/>
                    <a:pt x="179" y="1656"/>
                  </a:cubicBezTo>
                  <a:cubicBezTo>
                    <a:pt x="287" y="1656"/>
                    <a:pt x="358" y="1585"/>
                    <a:pt x="358" y="1477"/>
                  </a:cubicBezTo>
                  <a:lnTo>
                    <a:pt x="358" y="180"/>
                  </a:lnTo>
                  <a:cubicBezTo>
                    <a:pt x="358" y="72"/>
                    <a:pt x="287" y="1"/>
                    <a:pt x="1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49"/>
            <p:cNvSpPr/>
            <p:nvPr/>
          </p:nvSpPr>
          <p:spPr>
            <a:xfrm>
              <a:off x="854261" y="3050159"/>
              <a:ext cx="219451" cy="194052"/>
            </a:xfrm>
            <a:custGeom>
              <a:avLst/>
              <a:gdLst/>
              <a:ahLst/>
              <a:cxnLst/>
              <a:rect l="l" t="t" r="r" b="b"/>
              <a:pathLst>
                <a:path w="6895" h="6097" extrusionOk="0">
                  <a:moveTo>
                    <a:pt x="6406" y="679"/>
                  </a:moveTo>
                  <a:lnTo>
                    <a:pt x="6466" y="929"/>
                  </a:lnTo>
                  <a:cubicBezTo>
                    <a:pt x="6490" y="1000"/>
                    <a:pt x="6478" y="1072"/>
                    <a:pt x="6418" y="1119"/>
                  </a:cubicBezTo>
                  <a:lnTo>
                    <a:pt x="6311" y="1226"/>
                  </a:lnTo>
                  <a:lnTo>
                    <a:pt x="6073" y="988"/>
                  </a:lnTo>
                  <a:lnTo>
                    <a:pt x="6406" y="679"/>
                  </a:lnTo>
                  <a:close/>
                  <a:moveTo>
                    <a:pt x="3192" y="345"/>
                  </a:moveTo>
                  <a:lnTo>
                    <a:pt x="3192" y="1060"/>
                  </a:lnTo>
                  <a:cubicBezTo>
                    <a:pt x="3192" y="1179"/>
                    <a:pt x="3156" y="1298"/>
                    <a:pt x="3108" y="1405"/>
                  </a:cubicBezTo>
                  <a:lnTo>
                    <a:pt x="3025" y="1584"/>
                  </a:lnTo>
                  <a:cubicBezTo>
                    <a:pt x="3013" y="1607"/>
                    <a:pt x="3013" y="1619"/>
                    <a:pt x="3013" y="1655"/>
                  </a:cubicBezTo>
                  <a:lnTo>
                    <a:pt x="3013" y="2024"/>
                  </a:lnTo>
                  <a:cubicBezTo>
                    <a:pt x="2989" y="2286"/>
                    <a:pt x="2894" y="2524"/>
                    <a:pt x="2715" y="2703"/>
                  </a:cubicBezTo>
                  <a:cubicBezTo>
                    <a:pt x="2537" y="2881"/>
                    <a:pt x="2275" y="2965"/>
                    <a:pt x="2025" y="2965"/>
                  </a:cubicBezTo>
                  <a:cubicBezTo>
                    <a:pt x="1525" y="2953"/>
                    <a:pt x="1120" y="2500"/>
                    <a:pt x="1120" y="1988"/>
                  </a:cubicBezTo>
                  <a:lnTo>
                    <a:pt x="1120" y="1655"/>
                  </a:lnTo>
                  <a:cubicBezTo>
                    <a:pt x="1120" y="1619"/>
                    <a:pt x="1120" y="1596"/>
                    <a:pt x="1108" y="1584"/>
                  </a:cubicBezTo>
                  <a:lnTo>
                    <a:pt x="1001" y="1369"/>
                  </a:lnTo>
                  <a:cubicBezTo>
                    <a:pt x="953" y="1298"/>
                    <a:pt x="941" y="1203"/>
                    <a:pt x="941" y="1119"/>
                  </a:cubicBezTo>
                  <a:lnTo>
                    <a:pt x="941" y="1107"/>
                  </a:lnTo>
                  <a:cubicBezTo>
                    <a:pt x="941" y="691"/>
                    <a:pt x="1287" y="345"/>
                    <a:pt x="1703" y="345"/>
                  </a:cubicBezTo>
                  <a:close/>
                  <a:moveTo>
                    <a:pt x="2442" y="3227"/>
                  </a:moveTo>
                  <a:cubicBezTo>
                    <a:pt x="2454" y="3298"/>
                    <a:pt x="2477" y="3334"/>
                    <a:pt x="2489" y="3381"/>
                  </a:cubicBezTo>
                  <a:lnTo>
                    <a:pt x="2323" y="3548"/>
                  </a:lnTo>
                  <a:cubicBezTo>
                    <a:pt x="2251" y="3620"/>
                    <a:pt x="2156" y="3655"/>
                    <a:pt x="2059" y="3655"/>
                  </a:cubicBezTo>
                  <a:cubicBezTo>
                    <a:pt x="1962" y="3655"/>
                    <a:pt x="1864" y="3620"/>
                    <a:pt x="1787" y="3548"/>
                  </a:cubicBezTo>
                  <a:lnTo>
                    <a:pt x="1644" y="3393"/>
                  </a:lnTo>
                  <a:cubicBezTo>
                    <a:pt x="1656" y="3358"/>
                    <a:pt x="1668" y="3286"/>
                    <a:pt x="1668" y="3227"/>
                  </a:cubicBezTo>
                  <a:cubicBezTo>
                    <a:pt x="1775" y="3262"/>
                    <a:pt x="1894" y="3286"/>
                    <a:pt x="2013" y="3286"/>
                  </a:cubicBezTo>
                  <a:lnTo>
                    <a:pt x="2061" y="3286"/>
                  </a:lnTo>
                  <a:cubicBezTo>
                    <a:pt x="2192" y="3286"/>
                    <a:pt x="2323" y="3274"/>
                    <a:pt x="2442" y="3227"/>
                  </a:cubicBezTo>
                  <a:close/>
                  <a:moveTo>
                    <a:pt x="1680" y="0"/>
                  </a:moveTo>
                  <a:cubicBezTo>
                    <a:pt x="1072" y="0"/>
                    <a:pt x="584" y="500"/>
                    <a:pt x="584" y="1107"/>
                  </a:cubicBezTo>
                  <a:lnTo>
                    <a:pt x="584" y="1119"/>
                  </a:lnTo>
                  <a:cubicBezTo>
                    <a:pt x="584" y="1250"/>
                    <a:pt x="608" y="1405"/>
                    <a:pt x="668" y="1524"/>
                  </a:cubicBezTo>
                  <a:lnTo>
                    <a:pt x="763" y="1703"/>
                  </a:lnTo>
                  <a:lnTo>
                    <a:pt x="763" y="1988"/>
                  </a:lnTo>
                  <a:cubicBezTo>
                    <a:pt x="763" y="2429"/>
                    <a:pt x="977" y="2834"/>
                    <a:pt x="1311" y="3072"/>
                  </a:cubicBezTo>
                  <a:lnTo>
                    <a:pt x="1311" y="3215"/>
                  </a:lnTo>
                  <a:cubicBezTo>
                    <a:pt x="1311" y="3310"/>
                    <a:pt x="1251" y="3381"/>
                    <a:pt x="1156" y="3417"/>
                  </a:cubicBezTo>
                  <a:lnTo>
                    <a:pt x="537" y="3596"/>
                  </a:lnTo>
                  <a:cubicBezTo>
                    <a:pt x="227" y="3679"/>
                    <a:pt x="1" y="3965"/>
                    <a:pt x="1" y="4286"/>
                  </a:cubicBezTo>
                  <a:lnTo>
                    <a:pt x="1" y="5917"/>
                  </a:lnTo>
                  <a:cubicBezTo>
                    <a:pt x="1" y="6001"/>
                    <a:pt x="72" y="6096"/>
                    <a:pt x="179" y="6096"/>
                  </a:cubicBezTo>
                  <a:cubicBezTo>
                    <a:pt x="287" y="6096"/>
                    <a:pt x="358" y="6013"/>
                    <a:pt x="358" y="5917"/>
                  </a:cubicBezTo>
                  <a:lnTo>
                    <a:pt x="358" y="4310"/>
                  </a:lnTo>
                  <a:cubicBezTo>
                    <a:pt x="358" y="4143"/>
                    <a:pt x="477" y="3977"/>
                    <a:pt x="644" y="3929"/>
                  </a:cubicBezTo>
                  <a:lnTo>
                    <a:pt x="1263" y="3751"/>
                  </a:lnTo>
                  <a:cubicBezTo>
                    <a:pt x="1322" y="3739"/>
                    <a:pt x="1370" y="3715"/>
                    <a:pt x="1418" y="3679"/>
                  </a:cubicBezTo>
                  <a:lnTo>
                    <a:pt x="1513" y="3786"/>
                  </a:lnTo>
                  <a:cubicBezTo>
                    <a:pt x="1668" y="3929"/>
                    <a:pt x="1846" y="3989"/>
                    <a:pt x="2037" y="3989"/>
                  </a:cubicBezTo>
                  <a:cubicBezTo>
                    <a:pt x="2227" y="3989"/>
                    <a:pt x="2406" y="3917"/>
                    <a:pt x="2561" y="3786"/>
                  </a:cubicBezTo>
                  <a:lnTo>
                    <a:pt x="2727" y="3620"/>
                  </a:lnTo>
                  <a:cubicBezTo>
                    <a:pt x="2799" y="3655"/>
                    <a:pt x="2870" y="3679"/>
                    <a:pt x="2966" y="3679"/>
                  </a:cubicBezTo>
                  <a:lnTo>
                    <a:pt x="3001" y="3679"/>
                  </a:lnTo>
                  <a:cubicBezTo>
                    <a:pt x="3144" y="3679"/>
                    <a:pt x="3275" y="3620"/>
                    <a:pt x="3382" y="3524"/>
                  </a:cubicBezTo>
                  <a:lnTo>
                    <a:pt x="5823" y="1226"/>
                  </a:lnTo>
                  <a:lnTo>
                    <a:pt x="6061" y="1465"/>
                  </a:lnTo>
                  <a:lnTo>
                    <a:pt x="3239" y="4274"/>
                  </a:lnTo>
                  <a:cubicBezTo>
                    <a:pt x="3061" y="4453"/>
                    <a:pt x="2977" y="4679"/>
                    <a:pt x="2977" y="4917"/>
                  </a:cubicBezTo>
                  <a:lnTo>
                    <a:pt x="2977" y="5906"/>
                  </a:lnTo>
                  <a:cubicBezTo>
                    <a:pt x="2977" y="6001"/>
                    <a:pt x="3049" y="6096"/>
                    <a:pt x="3156" y="6096"/>
                  </a:cubicBezTo>
                  <a:cubicBezTo>
                    <a:pt x="3239" y="6096"/>
                    <a:pt x="3335" y="6013"/>
                    <a:pt x="3335" y="5906"/>
                  </a:cubicBezTo>
                  <a:lnTo>
                    <a:pt x="3335" y="4917"/>
                  </a:lnTo>
                  <a:cubicBezTo>
                    <a:pt x="3335" y="4763"/>
                    <a:pt x="3394" y="4620"/>
                    <a:pt x="3501" y="4513"/>
                  </a:cubicBezTo>
                  <a:lnTo>
                    <a:pt x="6656" y="1357"/>
                  </a:lnTo>
                  <a:cubicBezTo>
                    <a:pt x="6787" y="1226"/>
                    <a:pt x="6847" y="1024"/>
                    <a:pt x="6799" y="834"/>
                  </a:cubicBezTo>
                  <a:lnTo>
                    <a:pt x="6704" y="405"/>
                  </a:lnTo>
                  <a:lnTo>
                    <a:pt x="6823" y="298"/>
                  </a:lnTo>
                  <a:cubicBezTo>
                    <a:pt x="6895" y="238"/>
                    <a:pt x="6895" y="119"/>
                    <a:pt x="6823" y="60"/>
                  </a:cubicBezTo>
                  <a:cubicBezTo>
                    <a:pt x="6793" y="24"/>
                    <a:pt x="6749" y="6"/>
                    <a:pt x="6704" y="6"/>
                  </a:cubicBezTo>
                  <a:cubicBezTo>
                    <a:pt x="6659" y="6"/>
                    <a:pt x="6615" y="24"/>
                    <a:pt x="6585" y="60"/>
                  </a:cubicBezTo>
                  <a:lnTo>
                    <a:pt x="3156" y="3274"/>
                  </a:lnTo>
                  <a:cubicBezTo>
                    <a:pt x="3132" y="3310"/>
                    <a:pt x="3073" y="3334"/>
                    <a:pt x="3025" y="3334"/>
                  </a:cubicBezTo>
                  <a:lnTo>
                    <a:pt x="2977" y="3334"/>
                  </a:lnTo>
                  <a:cubicBezTo>
                    <a:pt x="2870" y="3334"/>
                    <a:pt x="2787" y="3250"/>
                    <a:pt x="2787" y="3143"/>
                  </a:cubicBezTo>
                  <a:lnTo>
                    <a:pt x="2787" y="3084"/>
                  </a:lnTo>
                  <a:cubicBezTo>
                    <a:pt x="2846" y="3036"/>
                    <a:pt x="2906" y="3000"/>
                    <a:pt x="2942" y="2953"/>
                  </a:cubicBezTo>
                  <a:cubicBezTo>
                    <a:pt x="3204" y="2715"/>
                    <a:pt x="3335" y="2381"/>
                    <a:pt x="3335" y="2024"/>
                  </a:cubicBezTo>
                  <a:lnTo>
                    <a:pt x="3335" y="1703"/>
                  </a:lnTo>
                  <a:lnTo>
                    <a:pt x="3406" y="1572"/>
                  </a:lnTo>
                  <a:cubicBezTo>
                    <a:pt x="3477" y="1417"/>
                    <a:pt x="3525" y="1238"/>
                    <a:pt x="3525" y="1072"/>
                  </a:cubicBezTo>
                  <a:lnTo>
                    <a:pt x="3525" y="179"/>
                  </a:lnTo>
                  <a:cubicBezTo>
                    <a:pt x="3525" y="95"/>
                    <a:pt x="3454" y="0"/>
                    <a:pt x="33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49"/>
            <p:cNvSpPr/>
            <p:nvPr/>
          </p:nvSpPr>
          <p:spPr>
            <a:xfrm>
              <a:off x="1008115" y="2908813"/>
              <a:ext cx="223620" cy="188355"/>
            </a:xfrm>
            <a:custGeom>
              <a:avLst/>
              <a:gdLst/>
              <a:ahLst/>
              <a:cxnLst/>
              <a:rect l="l" t="t" r="r" b="b"/>
              <a:pathLst>
                <a:path w="7026" h="5918" extrusionOk="0">
                  <a:moveTo>
                    <a:pt x="560" y="0"/>
                  </a:moveTo>
                  <a:cubicBezTo>
                    <a:pt x="263" y="0"/>
                    <a:pt x="1" y="238"/>
                    <a:pt x="1" y="548"/>
                  </a:cubicBezTo>
                  <a:lnTo>
                    <a:pt x="1" y="5251"/>
                  </a:lnTo>
                  <a:cubicBezTo>
                    <a:pt x="1" y="5334"/>
                    <a:pt x="84" y="5429"/>
                    <a:pt x="179" y="5429"/>
                  </a:cubicBezTo>
                  <a:cubicBezTo>
                    <a:pt x="287" y="5429"/>
                    <a:pt x="358" y="5358"/>
                    <a:pt x="358" y="5251"/>
                  </a:cubicBezTo>
                  <a:lnTo>
                    <a:pt x="358" y="548"/>
                  </a:lnTo>
                  <a:cubicBezTo>
                    <a:pt x="358" y="441"/>
                    <a:pt x="453" y="357"/>
                    <a:pt x="560" y="357"/>
                  </a:cubicBezTo>
                  <a:lnTo>
                    <a:pt x="6478" y="357"/>
                  </a:lnTo>
                  <a:cubicBezTo>
                    <a:pt x="6585" y="357"/>
                    <a:pt x="6668" y="441"/>
                    <a:pt x="6668" y="548"/>
                  </a:cubicBezTo>
                  <a:lnTo>
                    <a:pt x="6668" y="5370"/>
                  </a:lnTo>
                  <a:cubicBezTo>
                    <a:pt x="6668" y="5477"/>
                    <a:pt x="6585" y="5560"/>
                    <a:pt x="6478" y="5560"/>
                  </a:cubicBezTo>
                  <a:lnTo>
                    <a:pt x="2525" y="5560"/>
                  </a:lnTo>
                  <a:cubicBezTo>
                    <a:pt x="2430" y="5560"/>
                    <a:pt x="2346" y="5632"/>
                    <a:pt x="2346" y="5739"/>
                  </a:cubicBezTo>
                  <a:cubicBezTo>
                    <a:pt x="2346" y="5846"/>
                    <a:pt x="2418" y="5917"/>
                    <a:pt x="2525" y="5917"/>
                  </a:cubicBezTo>
                  <a:lnTo>
                    <a:pt x="6478" y="5917"/>
                  </a:lnTo>
                  <a:cubicBezTo>
                    <a:pt x="6775" y="5917"/>
                    <a:pt x="7025" y="5679"/>
                    <a:pt x="7025" y="5370"/>
                  </a:cubicBezTo>
                  <a:lnTo>
                    <a:pt x="7025" y="548"/>
                  </a:lnTo>
                  <a:cubicBezTo>
                    <a:pt x="7025" y="226"/>
                    <a:pt x="6787" y="0"/>
                    <a:pt x="64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49"/>
            <p:cNvSpPr/>
            <p:nvPr/>
          </p:nvSpPr>
          <p:spPr>
            <a:xfrm>
              <a:off x="1037301" y="2944046"/>
              <a:ext cx="165248" cy="105763"/>
            </a:xfrm>
            <a:custGeom>
              <a:avLst/>
              <a:gdLst/>
              <a:ahLst/>
              <a:cxnLst/>
              <a:rect l="l" t="t" r="r" b="b"/>
              <a:pathLst>
                <a:path w="5192" h="3323" extrusionOk="0">
                  <a:moveTo>
                    <a:pt x="4084" y="0"/>
                  </a:moveTo>
                  <a:cubicBezTo>
                    <a:pt x="4001" y="0"/>
                    <a:pt x="3906" y="84"/>
                    <a:pt x="3906" y="179"/>
                  </a:cubicBezTo>
                  <a:cubicBezTo>
                    <a:pt x="3906" y="286"/>
                    <a:pt x="3989" y="358"/>
                    <a:pt x="4084" y="358"/>
                  </a:cubicBezTo>
                  <a:lnTo>
                    <a:pt x="4596" y="358"/>
                  </a:lnTo>
                  <a:lnTo>
                    <a:pt x="2691" y="2263"/>
                  </a:lnTo>
                  <a:lnTo>
                    <a:pt x="1882" y="1465"/>
                  </a:lnTo>
                  <a:cubicBezTo>
                    <a:pt x="1846" y="1429"/>
                    <a:pt x="1801" y="1411"/>
                    <a:pt x="1758" y="1411"/>
                  </a:cubicBezTo>
                  <a:cubicBezTo>
                    <a:pt x="1715" y="1411"/>
                    <a:pt x="1673" y="1429"/>
                    <a:pt x="1644" y="1465"/>
                  </a:cubicBezTo>
                  <a:lnTo>
                    <a:pt x="72" y="3036"/>
                  </a:lnTo>
                  <a:cubicBezTo>
                    <a:pt x="1" y="3120"/>
                    <a:pt x="1" y="3215"/>
                    <a:pt x="72" y="3275"/>
                  </a:cubicBezTo>
                  <a:cubicBezTo>
                    <a:pt x="96" y="3310"/>
                    <a:pt x="143" y="3322"/>
                    <a:pt x="191" y="3322"/>
                  </a:cubicBezTo>
                  <a:cubicBezTo>
                    <a:pt x="239" y="3322"/>
                    <a:pt x="274" y="3310"/>
                    <a:pt x="310" y="3275"/>
                  </a:cubicBezTo>
                  <a:lnTo>
                    <a:pt x="1763" y="1822"/>
                  </a:lnTo>
                  <a:lnTo>
                    <a:pt x="2572" y="2620"/>
                  </a:lnTo>
                  <a:cubicBezTo>
                    <a:pt x="2608" y="2661"/>
                    <a:pt x="2653" y="2682"/>
                    <a:pt x="2696" y="2682"/>
                  </a:cubicBezTo>
                  <a:cubicBezTo>
                    <a:pt x="2739" y="2682"/>
                    <a:pt x="2781" y="2661"/>
                    <a:pt x="2810" y="2620"/>
                  </a:cubicBezTo>
                  <a:lnTo>
                    <a:pt x="4835" y="596"/>
                  </a:lnTo>
                  <a:lnTo>
                    <a:pt x="4835" y="1108"/>
                  </a:lnTo>
                  <a:cubicBezTo>
                    <a:pt x="4835" y="1191"/>
                    <a:pt x="4906" y="1286"/>
                    <a:pt x="5013" y="1286"/>
                  </a:cubicBezTo>
                  <a:cubicBezTo>
                    <a:pt x="5120" y="1286"/>
                    <a:pt x="5192" y="1215"/>
                    <a:pt x="5192" y="1108"/>
                  </a:cubicBezTo>
                  <a:lnTo>
                    <a:pt x="5192" y="179"/>
                  </a:lnTo>
                  <a:cubicBezTo>
                    <a:pt x="5192" y="84"/>
                    <a:pt x="5120" y="0"/>
                    <a:pt x="50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3" name="Google Shape;463;p49"/>
          <p:cNvSpPr/>
          <p:nvPr/>
        </p:nvSpPr>
        <p:spPr>
          <a:xfrm>
            <a:off x="999010" y="1858880"/>
            <a:ext cx="578240" cy="530409"/>
          </a:xfrm>
          <a:custGeom>
            <a:avLst/>
            <a:gdLst/>
            <a:ahLst/>
            <a:cxnLst/>
            <a:rect l="l" t="t" r="r" b="b"/>
            <a:pathLst>
              <a:path w="12384" h="11359" extrusionOk="0">
                <a:moveTo>
                  <a:pt x="2775" y="1024"/>
                </a:moveTo>
                <a:cubicBezTo>
                  <a:pt x="3346" y="1024"/>
                  <a:pt x="3811" y="1501"/>
                  <a:pt x="3811" y="2060"/>
                </a:cubicBezTo>
                <a:cubicBezTo>
                  <a:pt x="3811" y="2298"/>
                  <a:pt x="3727" y="2536"/>
                  <a:pt x="3573" y="2727"/>
                </a:cubicBezTo>
                <a:cubicBezTo>
                  <a:pt x="3525" y="2786"/>
                  <a:pt x="3513" y="2870"/>
                  <a:pt x="3549" y="2941"/>
                </a:cubicBezTo>
                <a:cubicBezTo>
                  <a:pt x="3573" y="3013"/>
                  <a:pt x="3644" y="3060"/>
                  <a:pt x="3727" y="3060"/>
                </a:cubicBezTo>
                <a:lnTo>
                  <a:pt x="4096" y="3060"/>
                </a:lnTo>
                <a:cubicBezTo>
                  <a:pt x="4120" y="3060"/>
                  <a:pt x="4156" y="3084"/>
                  <a:pt x="4156" y="3120"/>
                </a:cubicBezTo>
                <a:lnTo>
                  <a:pt x="4156" y="3370"/>
                </a:lnTo>
                <a:cubicBezTo>
                  <a:pt x="4156" y="3406"/>
                  <a:pt x="4120" y="3429"/>
                  <a:pt x="4096" y="3429"/>
                </a:cubicBezTo>
                <a:lnTo>
                  <a:pt x="1846" y="3429"/>
                </a:lnTo>
                <a:lnTo>
                  <a:pt x="1453" y="3418"/>
                </a:lnTo>
                <a:cubicBezTo>
                  <a:pt x="1418" y="3418"/>
                  <a:pt x="1394" y="3382"/>
                  <a:pt x="1394" y="3358"/>
                </a:cubicBezTo>
                <a:lnTo>
                  <a:pt x="1394" y="3096"/>
                </a:lnTo>
                <a:cubicBezTo>
                  <a:pt x="1394" y="3072"/>
                  <a:pt x="1418" y="3037"/>
                  <a:pt x="1453" y="3037"/>
                </a:cubicBezTo>
                <a:lnTo>
                  <a:pt x="3132" y="3037"/>
                </a:lnTo>
                <a:cubicBezTo>
                  <a:pt x="3239" y="3037"/>
                  <a:pt x="3323" y="2953"/>
                  <a:pt x="3323" y="2846"/>
                </a:cubicBezTo>
                <a:cubicBezTo>
                  <a:pt x="3323" y="2739"/>
                  <a:pt x="3227" y="2656"/>
                  <a:pt x="3132" y="2656"/>
                </a:cubicBezTo>
                <a:lnTo>
                  <a:pt x="1906" y="2656"/>
                </a:lnTo>
                <a:cubicBezTo>
                  <a:pt x="1787" y="2477"/>
                  <a:pt x="1727" y="2275"/>
                  <a:pt x="1727" y="2060"/>
                </a:cubicBezTo>
                <a:cubicBezTo>
                  <a:pt x="1727" y="1477"/>
                  <a:pt x="2203" y="1024"/>
                  <a:pt x="2775" y="1024"/>
                </a:cubicBezTo>
                <a:close/>
                <a:moveTo>
                  <a:pt x="9597" y="1024"/>
                </a:moveTo>
                <a:cubicBezTo>
                  <a:pt x="10169" y="1024"/>
                  <a:pt x="10645" y="1501"/>
                  <a:pt x="10645" y="2060"/>
                </a:cubicBezTo>
                <a:cubicBezTo>
                  <a:pt x="10645" y="2298"/>
                  <a:pt x="10550" y="2536"/>
                  <a:pt x="10407" y="2727"/>
                </a:cubicBezTo>
                <a:cubicBezTo>
                  <a:pt x="10359" y="2786"/>
                  <a:pt x="10347" y="2870"/>
                  <a:pt x="10371" y="2941"/>
                </a:cubicBezTo>
                <a:cubicBezTo>
                  <a:pt x="10407" y="3013"/>
                  <a:pt x="10478" y="3060"/>
                  <a:pt x="10550" y="3060"/>
                </a:cubicBezTo>
                <a:lnTo>
                  <a:pt x="10931" y="3060"/>
                </a:lnTo>
                <a:cubicBezTo>
                  <a:pt x="10954" y="3060"/>
                  <a:pt x="10990" y="3084"/>
                  <a:pt x="10990" y="3120"/>
                </a:cubicBezTo>
                <a:lnTo>
                  <a:pt x="10990" y="3370"/>
                </a:lnTo>
                <a:cubicBezTo>
                  <a:pt x="10990" y="3406"/>
                  <a:pt x="10954" y="3429"/>
                  <a:pt x="10931" y="3429"/>
                </a:cubicBezTo>
                <a:lnTo>
                  <a:pt x="8276" y="3429"/>
                </a:lnTo>
                <a:lnTo>
                  <a:pt x="8276" y="3418"/>
                </a:lnTo>
                <a:cubicBezTo>
                  <a:pt x="8252" y="3418"/>
                  <a:pt x="8216" y="3382"/>
                  <a:pt x="8216" y="3358"/>
                </a:cubicBezTo>
                <a:lnTo>
                  <a:pt x="8216" y="3096"/>
                </a:lnTo>
                <a:cubicBezTo>
                  <a:pt x="8216" y="3072"/>
                  <a:pt x="8252" y="3037"/>
                  <a:pt x="8276" y="3037"/>
                </a:cubicBezTo>
                <a:lnTo>
                  <a:pt x="9954" y="3037"/>
                </a:lnTo>
                <a:cubicBezTo>
                  <a:pt x="10061" y="3037"/>
                  <a:pt x="10157" y="2953"/>
                  <a:pt x="10157" y="2846"/>
                </a:cubicBezTo>
                <a:cubicBezTo>
                  <a:pt x="10157" y="2739"/>
                  <a:pt x="10061" y="2656"/>
                  <a:pt x="9954" y="2656"/>
                </a:cubicBezTo>
                <a:lnTo>
                  <a:pt x="8740" y="2656"/>
                </a:lnTo>
                <a:cubicBezTo>
                  <a:pt x="8621" y="2477"/>
                  <a:pt x="8561" y="2275"/>
                  <a:pt x="8561" y="2060"/>
                </a:cubicBezTo>
                <a:cubicBezTo>
                  <a:pt x="8561" y="1477"/>
                  <a:pt x="9038" y="1024"/>
                  <a:pt x="9597" y="1024"/>
                </a:cubicBezTo>
                <a:close/>
                <a:moveTo>
                  <a:pt x="6192" y="2691"/>
                </a:moveTo>
                <a:cubicBezTo>
                  <a:pt x="6763" y="2691"/>
                  <a:pt x="7240" y="3167"/>
                  <a:pt x="7240" y="3727"/>
                </a:cubicBezTo>
                <a:cubicBezTo>
                  <a:pt x="7240" y="3965"/>
                  <a:pt x="7144" y="4203"/>
                  <a:pt x="7002" y="4394"/>
                </a:cubicBezTo>
                <a:cubicBezTo>
                  <a:pt x="6954" y="4453"/>
                  <a:pt x="6942" y="4537"/>
                  <a:pt x="6966" y="4608"/>
                </a:cubicBezTo>
                <a:cubicBezTo>
                  <a:pt x="7002" y="4680"/>
                  <a:pt x="7073" y="4727"/>
                  <a:pt x="7144" y="4727"/>
                </a:cubicBezTo>
                <a:lnTo>
                  <a:pt x="7514" y="4727"/>
                </a:lnTo>
                <a:cubicBezTo>
                  <a:pt x="7549" y="4727"/>
                  <a:pt x="7573" y="4751"/>
                  <a:pt x="7573" y="4787"/>
                </a:cubicBezTo>
                <a:lnTo>
                  <a:pt x="7573" y="5037"/>
                </a:lnTo>
                <a:cubicBezTo>
                  <a:pt x="7573" y="5072"/>
                  <a:pt x="7549" y="5096"/>
                  <a:pt x="7514" y="5096"/>
                </a:cubicBezTo>
                <a:lnTo>
                  <a:pt x="4870" y="5096"/>
                </a:lnTo>
                <a:lnTo>
                  <a:pt x="4870" y="5084"/>
                </a:lnTo>
                <a:cubicBezTo>
                  <a:pt x="4847" y="5084"/>
                  <a:pt x="4811" y="5049"/>
                  <a:pt x="4811" y="5025"/>
                </a:cubicBezTo>
                <a:lnTo>
                  <a:pt x="4811" y="4775"/>
                </a:lnTo>
                <a:cubicBezTo>
                  <a:pt x="4811" y="4739"/>
                  <a:pt x="4847" y="4715"/>
                  <a:pt x="4870" y="4715"/>
                </a:cubicBezTo>
                <a:lnTo>
                  <a:pt x="6549" y="4715"/>
                </a:lnTo>
                <a:cubicBezTo>
                  <a:pt x="6656" y="4715"/>
                  <a:pt x="6740" y="4620"/>
                  <a:pt x="6740" y="4513"/>
                </a:cubicBezTo>
                <a:cubicBezTo>
                  <a:pt x="6740" y="4418"/>
                  <a:pt x="6656" y="4322"/>
                  <a:pt x="6549" y="4322"/>
                </a:cubicBezTo>
                <a:lnTo>
                  <a:pt x="5335" y="4322"/>
                </a:lnTo>
                <a:cubicBezTo>
                  <a:pt x="5216" y="4144"/>
                  <a:pt x="5156" y="3941"/>
                  <a:pt x="5156" y="3727"/>
                </a:cubicBezTo>
                <a:cubicBezTo>
                  <a:pt x="5156" y="3144"/>
                  <a:pt x="5632" y="2691"/>
                  <a:pt x="6192" y="2691"/>
                </a:cubicBezTo>
                <a:close/>
                <a:moveTo>
                  <a:pt x="3477" y="3799"/>
                </a:moveTo>
                <a:cubicBezTo>
                  <a:pt x="3442" y="4203"/>
                  <a:pt x="3442" y="5072"/>
                  <a:pt x="3870" y="6335"/>
                </a:cubicBezTo>
                <a:lnTo>
                  <a:pt x="1703" y="6335"/>
                </a:lnTo>
                <a:cubicBezTo>
                  <a:pt x="2132" y="5072"/>
                  <a:pt x="2132" y="4203"/>
                  <a:pt x="2108" y="3799"/>
                </a:cubicBezTo>
                <a:close/>
                <a:moveTo>
                  <a:pt x="10288" y="3799"/>
                </a:moveTo>
                <a:cubicBezTo>
                  <a:pt x="10264" y="4203"/>
                  <a:pt x="10264" y="5072"/>
                  <a:pt x="10693" y="6335"/>
                </a:cubicBezTo>
                <a:lnTo>
                  <a:pt x="8514" y="6335"/>
                </a:lnTo>
                <a:cubicBezTo>
                  <a:pt x="8954" y="5072"/>
                  <a:pt x="8966" y="4203"/>
                  <a:pt x="8918" y="3799"/>
                </a:cubicBezTo>
                <a:close/>
                <a:moveTo>
                  <a:pt x="4037" y="6739"/>
                </a:moveTo>
                <a:lnTo>
                  <a:pt x="4096" y="7097"/>
                </a:lnTo>
                <a:lnTo>
                  <a:pt x="1489" y="7097"/>
                </a:lnTo>
                <a:lnTo>
                  <a:pt x="1549" y="6739"/>
                </a:lnTo>
                <a:close/>
                <a:moveTo>
                  <a:pt x="10859" y="6739"/>
                </a:moveTo>
                <a:lnTo>
                  <a:pt x="10919" y="7097"/>
                </a:lnTo>
                <a:lnTo>
                  <a:pt x="8311" y="7097"/>
                </a:lnTo>
                <a:lnTo>
                  <a:pt x="8371" y="6739"/>
                </a:lnTo>
                <a:close/>
                <a:moveTo>
                  <a:pt x="6883" y="5465"/>
                </a:moveTo>
                <a:cubicBezTo>
                  <a:pt x="6847" y="5870"/>
                  <a:pt x="6847" y="6739"/>
                  <a:pt x="7287" y="8001"/>
                </a:cubicBezTo>
                <a:lnTo>
                  <a:pt x="5108" y="8001"/>
                </a:lnTo>
                <a:cubicBezTo>
                  <a:pt x="5537" y="6751"/>
                  <a:pt x="5537" y="5870"/>
                  <a:pt x="5513" y="5465"/>
                </a:cubicBezTo>
                <a:close/>
                <a:moveTo>
                  <a:pt x="4513" y="7478"/>
                </a:moveTo>
                <a:lnTo>
                  <a:pt x="4668" y="8049"/>
                </a:lnTo>
                <a:lnTo>
                  <a:pt x="4668" y="8061"/>
                </a:lnTo>
                <a:cubicBezTo>
                  <a:pt x="4632" y="8085"/>
                  <a:pt x="4608" y="8132"/>
                  <a:pt x="4608" y="8180"/>
                </a:cubicBezTo>
                <a:lnTo>
                  <a:pt x="4525" y="8561"/>
                </a:lnTo>
                <a:lnTo>
                  <a:pt x="775" y="8561"/>
                </a:lnTo>
                <a:lnTo>
                  <a:pt x="1072" y="7478"/>
                </a:lnTo>
                <a:close/>
                <a:moveTo>
                  <a:pt x="11335" y="7478"/>
                </a:moveTo>
                <a:lnTo>
                  <a:pt x="11633" y="8561"/>
                </a:lnTo>
                <a:lnTo>
                  <a:pt x="7883" y="8561"/>
                </a:lnTo>
                <a:lnTo>
                  <a:pt x="7799" y="8180"/>
                </a:lnTo>
                <a:cubicBezTo>
                  <a:pt x="7787" y="8120"/>
                  <a:pt x="7764" y="8085"/>
                  <a:pt x="7740" y="8049"/>
                </a:cubicBezTo>
                <a:lnTo>
                  <a:pt x="7895" y="7478"/>
                </a:lnTo>
                <a:close/>
                <a:moveTo>
                  <a:pt x="7442" y="8394"/>
                </a:moveTo>
                <a:lnTo>
                  <a:pt x="7502" y="8752"/>
                </a:lnTo>
                <a:lnTo>
                  <a:pt x="4906" y="8752"/>
                </a:lnTo>
                <a:lnTo>
                  <a:pt x="4966" y="8394"/>
                </a:lnTo>
                <a:close/>
                <a:moveTo>
                  <a:pt x="4132" y="8954"/>
                </a:moveTo>
                <a:lnTo>
                  <a:pt x="4037" y="9311"/>
                </a:lnTo>
                <a:lnTo>
                  <a:pt x="406" y="9311"/>
                </a:lnTo>
                <a:lnTo>
                  <a:pt x="406" y="8954"/>
                </a:lnTo>
                <a:close/>
                <a:moveTo>
                  <a:pt x="12002" y="8954"/>
                </a:moveTo>
                <a:lnTo>
                  <a:pt x="12002" y="9311"/>
                </a:lnTo>
                <a:lnTo>
                  <a:pt x="8371" y="9311"/>
                </a:lnTo>
                <a:lnTo>
                  <a:pt x="8276" y="8954"/>
                </a:lnTo>
                <a:close/>
                <a:moveTo>
                  <a:pt x="7906" y="9144"/>
                </a:moveTo>
                <a:lnTo>
                  <a:pt x="8204" y="10228"/>
                </a:lnTo>
                <a:lnTo>
                  <a:pt x="4192" y="10228"/>
                </a:lnTo>
                <a:lnTo>
                  <a:pt x="4489" y="9144"/>
                </a:lnTo>
                <a:close/>
                <a:moveTo>
                  <a:pt x="8573" y="10621"/>
                </a:moveTo>
                <a:lnTo>
                  <a:pt x="8573" y="10978"/>
                </a:lnTo>
                <a:lnTo>
                  <a:pt x="3799" y="10978"/>
                </a:lnTo>
                <a:lnTo>
                  <a:pt x="3799" y="10621"/>
                </a:lnTo>
                <a:close/>
                <a:moveTo>
                  <a:pt x="9621" y="0"/>
                </a:moveTo>
                <a:cubicBezTo>
                  <a:pt x="9514" y="0"/>
                  <a:pt x="9430" y="96"/>
                  <a:pt x="9430" y="203"/>
                </a:cubicBezTo>
                <a:lnTo>
                  <a:pt x="9430" y="596"/>
                </a:lnTo>
                <a:cubicBezTo>
                  <a:pt x="8728" y="691"/>
                  <a:pt x="8180" y="1298"/>
                  <a:pt x="8180" y="2024"/>
                </a:cubicBezTo>
                <a:cubicBezTo>
                  <a:pt x="8180" y="2239"/>
                  <a:pt x="8216" y="2441"/>
                  <a:pt x="8311" y="2620"/>
                </a:cubicBezTo>
                <a:lnTo>
                  <a:pt x="8299" y="2620"/>
                </a:lnTo>
                <a:cubicBezTo>
                  <a:pt x="8037" y="2620"/>
                  <a:pt x="7835" y="2834"/>
                  <a:pt x="7835" y="3084"/>
                </a:cubicBezTo>
                <a:lnTo>
                  <a:pt x="7835" y="3334"/>
                </a:lnTo>
                <a:cubicBezTo>
                  <a:pt x="7835" y="3596"/>
                  <a:pt x="8037" y="3799"/>
                  <a:pt x="8299" y="3799"/>
                </a:cubicBezTo>
                <a:lnTo>
                  <a:pt x="8549" y="3799"/>
                </a:lnTo>
                <a:cubicBezTo>
                  <a:pt x="8573" y="4144"/>
                  <a:pt x="8597" y="5037"/>
                  <a:pt x="8121" y="6358"/>
                </a:cubicBezTo>
                <a:cubicBezTo>
                  <a:pt x="8073" y="6394"/>
                  <a:pt x="8037" y="6442"/>
                  <a:pt x="8026" y="6501"/>
                </a:cubicBezTo>
                <a:lnTo>
                  <a:pt x="7918" y="7073"/>
                </a:lnTo>
                <a:lnTo>
                  <a:pt x="7764" y="7073"/>
                </a:lnTo>
                <a:cubicBezTo>
                  <a:pt x="7668" y="7073"/>
                  <a:pt x="7597" y="7132"/>
                  <a:pt x="7561" y="7228"/>
                </a:cubicBezTo>
                <a:lnTo>
                  <a:pt x="7525" y="7394"/>
                </a:lnTo>
                <a:cubicBezTo>
                  <a:pt x="7252" y="6418"/>
                  <a:pt x="7264" y="5751"/>
                  <a:pt x="7299" y="5465"/>
                </a:cubicBezTo>
                <a:lnTo>
                  <a:pt x="7549" y="5465"/>
                </a:lnTo>
                <a:cubicBezTo>
                  <a:pt x="7799" y="5465"/>
                  <a:pt x="8014" y="5263"/>
                  <a:pt x="8014" y="5013"/>
                </a:cubicBezTo>
                <a:lnTo>
                  <a:pt x="8014" y="4751"/>
                </a:lnTo>
                <a:cubicBezTo>
                  <a:pt x="8014" y="4501"/>
                  <a:pt x="7799" y="4287"/>
                  <a:pt x="7549" y="4287"/>
                </a:cubicBezTo>
                <a:lnTo>
                  <a:pt x="7537" y="4287"/>
                </a:lnTo>
                <a:cubicBezTo>
                  <a:pt x="7621" y="4108"/>
                  <a:pt x="7668" y="3906"/>
                  <a:pt x="7668" y="3691"/>
                </a:cubicBezTo>
                <a:cubicBezTo>
                  <a:pt x="7668" y="2965"/>
                  <a:pt x="7121" y="2358"/>
                  <a:pt x="6418" y="2263"/>
                </a:cubicBezTo>
                <a:lnTo>
                  <a:pt x="6418" y="1882"/>
                </a:lnTo>
                <a:cubicBezTo>
                  <a:pt x="6418" y="1774"/>
                  <a:pt x="6335" y="1691"/>
                  <a:pt x="6228" y="1691"/>
                </a:cubicBezTo>
                <a:cubicBezTo>
                  <a:pt x="6121" y="1691"/>
                  <a:pt x="6037" y="1774"/>
                  <a:pt x="6037" y="1882"/>
                </a:cubicBezTo>
                <a:lnTo>
                  <a:pt x="6037" y="2286"/>
                </a:lnTo>
                <a:cubicBezTo>
                  <a:pt x="5335" y="2370"/>
                  <a:pt x="4787" y="2989"/>
                  <a:pt x="4787" y="3715"/>
                </a:cubicBezTo>
                <a:cubicBezTo>
                  <a:pt x="4787" y="3918"/>
                  <a:pt x="4823" y="4132"/>
                  <a:pt x="4918" y="4310"/>
                </a:cubicBezTo>
                <a:lnTo>
                  <a:pt x="4906" y="4310"/>
                </a:lnTo>
                <a:cubicBezTo>
                  <a:pt x="4644" y="4310"/>
                  <a:pt x="4442" y="4513"/>
                  <a:pt x="4442" y="4775"/>
                </a:cubicBezTo>
                <a:lnTo>
                  <a:pt x="4442" y="5025"/>
                </a:lnTo>
                <a:cubicBezTo>
                  <a:pt x="4442" y="5275"/>
                  <a:pt x="4644" y="5489"/>
                  <a:pt x="4906" y="5489"/>
                </a:cubicBezTo>
                <a:lnTo>
                  <a:pt x="5156" y="5489"/>
                </a:lnTo>
                <a:cubicBezTo>
                  <a:pt x="5180" y="5763"/>
                  <a:pt x="5180" y="6442"/>
                  <a:pt x="4930" y="7406"/>
                </a:cubicBezTo>
                <a:lnTo>
                  <a:pt x="4882" y="7239"/>
                </a:lnTo>
                <a:cubicBezTo>
                  <a:pt x="4858" y="7156"/>
                  <a:pt x="4787" y="7097"/>
                  <a:pt x="4692" y="7097"/>
                </a:cubicBezTo>
                <a:lnTo>
                  <a:pt x="4525" y="7097"/>
                </a:lnTo>
                <a:lnTo>
                  <a:pt x="4430" y="6513"/>
                </a:lnTo>
                <a:cubicBezTo>
                  <a:pt x="4406" y="6454"/>
                  <a:pt x="4382" y="6406"/>
                  <a:pt x="4335" y="6382"/>
                </a:cubicBezTo>
                <a:cubicBezTo>
                  <a:pt x="3858" y="5049"/>
                  <a:pt x="3870" y="4156"/>
                  <a:pt x="3906" y="3822"/>
                </a:cubicBezTo>
                <a:lnTo>
                  <a:pt x="4156" y="3822"/>
                </a:lnTo>
                <a:cubicBezTo>
                  <a:pt x="4406" y="3822"/>
                  <a:pt x="4620" y="3608"/>
                  <a:pt x="4620" y="3358"/>
                </a:cubicBezTo>
                <a:lnTo>
                  <a:pt x="4620" y="3108"/>
                </a:lnTo>
                <a:cubicBezTo>
                  <a:pt x="4620" y="2846"/>
                  <a:pt x="4406" y="2644"/>
                  <a:pt x="4156" y="2644"/>
                </a:cubicBezTo>
                <a:lnTo>
                  <a:pt x="4144" y="2644"/>
                </a:lnTo>
                <a:cubicBezTo>
                  <a:pt x="4227" y="2465"/>
                  <a:pt x="4275" y="2251"/>
                  <a:pt x="4275" y="2048"/>
                </a:cubicBezTo>
                <a:cubicBezTo>
                  <a:pt x="4275" y="1322"/>
                  <a:pt x="3727" y="703"/>
                  <a:pt x="3025" y="620"/>
                </a:cubicBezTo>
                <a:lnTo>
                  <a:pt x="3025" y="215"/>
                </a:lnTo>
                <a:cubicBezTo>
                  <a:pt x="3025" y="108"/>
                  <a:pt x="2942" y="24"/>
                  <a:pt x="2834" y="24"/>
                </a:cubicBezTo>
                <a:cubicBezTo>
                  <a:pt x="2727" y="24"/>
                  <a:pt x="2644" y="108"/>
                  <a:pt x="2644" y="215"/>
                </a:cubicBezTo>
                <a:lnTo>
                  <a:pt x="2644" y="620"/>
                </a:lnTo>
                <a:cubicBezTo>
                  <a:pt x="1941" y="703"/>
                  <a:pt x="1394" y="1322"/>
                  <a:pt x="1394" y="2048"/>
                </a:cubicBezTo>
                <a:cubicBezTo>
                  <a:pt x="1394" y="2251"/>
                  <a:pt x="1429" y="2465"/>
                  <a:pt x="1525" y="2644"/>
                </a:cubicBezTo>
                <a:lnTo>
                  <a:pt x="1513" y="2644"/>
                </a:lnTo>
                <a:cubicBezTo>
                  <a:pt x="1251" y="2644"/>
                  <a:pt x="1048" y="2846"/>
                  <a:pt x="1048" y="3108"/>
                </a:cubicBezTo>
                <a:lnTo>
                  <a:pt x="1048" y="3358"/>
                </a:lnTo>
                <a:cubicBezTo>
                  <a:pt x="1048" y="3608"/>
                  <a:pt x="1251" y="3822"/>
                  <a:pt x="1513" y="3822"/>
                </a:cubicBezTo>
                <a:lnTo>
                  <a:pt x="1763" y="3822"/>
                </a:lnTo>
                <a:cubicBezTo>
                  <a:pt x="1787" y="4156"/>
                  <a:pt x="1810" y="5049"/>
                  <a:pt x="1334" y="6382"/>
                </a:cubicBezTo>
                <a:cubicBezTo>
                  <a:pt x="1287" y="6406"/>
                  <a:pt x="1251" y="6454"/>
                  <a:pt x="1239" y="6513"/>
                </a:cubicBezTo>
                <a:lnTo>
                  <a:pt x="1132" y="7097"/>
                </a:lnTo>
                <a:lnTo>
                  <a:pt x="977" y="7097"/>
                </a:lnTo>
                <a:cubicBezTo>
                  <a:pt x="882" y="7097"/>
                  <a:pt x="810" y="7156"/>
                  <a:pt x="775" y="7239"/>
                </a:cubicBezTo>
                <a:lnTo>
                  <a:pt x="417" y="8561"/>
                </a:lnTo>
                <a:lnTo>
                  <a:pt x="203" y="8561"/>
                </a:lnTo>
                <a:cubicBezTo>
                  <a:pt x="96" y="8561"/>
                  <a:pt x="1" y="8656"/>
                  <a:pt x="1" y="8763"/>
                </a:cubicBezTo>
                <a:lnTo>
                  <a:pt x="1" y="9502"/>
                </a:lnTo>
                <a:cubicBezTo>
                  <a:pt x="1" y="9609"/>
                  <a:pt x="96" y="9692"/>
                  <a:pt x="203" y="9692"/>
                </a:cubicBezTo>
                <a:lnTo>
                  <a:pt x="3918" y="9692"/>
                </a:lnTo>
                <a:lnTo>
                  <a:pt x="3775" y="10228"/>
                </a:lnTo>
                <a:lnTo>
                  <a:pt x="3620" y="10228"/>
                </a:lnTo>
                <a:cubicBezTo>
                  <a:pt x="3513" y="10228"/>
                  <a:pt x="3430" y="10323"/>
                  <a:pt x="3430" y="10430"/>
                </a:cubicBezTo>
                <a:lnTo>
                  <a:pt x="3430" y="11168"/>
                </a:lnTo>
                <a:cubicBezTo>
                  <a:pt x="3430" y="11276"/>
                  <a:pt x="3513" y="11359"/>
                  <a:pt x="3620" y="11359"/>
                </a:cubicBezTo>
                <a:lnTo>
                  <a:pt x="8788" y="11359"/>
                </a:lnTo>
                <a:cubicBezTo>
                  <a:pt x="8895" y="11359"/>
                  <a:pt x="8978" y="11276"/>
                  <a:pt x="8978" y="11168"/>
                </a:cubicBezTo>
                <a:lnTo>
                  <a:pt x="8978" y="10430"/>
                </a:lnTo>
                <a:cubicBezTo>
                  <a:pt x="8978" y="10323"/>
                  <a:pt x="8895" y="10228"/>
                  <a:pt x="8788" y="10228"/>
                </a:cubicBezTo>
                <a:lnTo>
                  <a:pt x="8621" y="10228"/>
                </a:lnTo>
                <a:lnTo>
                  <a:pt x="8478" y="9692"/>
                </a:lnTo>
                <a:lnTo>
                  <a:pt x="12193" y="9692"/>
                </a:lnTo>
                <a:cubicBezTo>
                  <a:pt x="12300" y="9692"/>
                  <a:pt x="12383" y="9609"/>
                  <a:pt x="12383" y="9502"/>
                </a:cubicBezTo>
                <a:lnTo>
                  <a:pt x="12383" y="8763"/>
                </a:lnTo>
                <a:cubicBezTo>
                  <a:pt x="12383" y="8656"/>
                  <a:pt x="12300" y="8561"/>
                  <a:pt x="12193" y="8561"/>
                </a:cubicBezTo>
                <a:lnTo>
                  <a:pt x="12026" y="8561"/>
                </a:lnTo>
                <a:lnTo>
                  <a:pt x="11669" y="7239"/>
                </a:lnTo>
                <a:cubicBezTo>
                  <a:pt x="11645" y="7156"/>
                  <a:pt x="11574" y="7097"/>
                  <a:pt x="11478" y="7097"/>
                </a:cubicBezTo>
                <a:lnTo>
                  <a:pt x="11312" y="7097"/>
                </a:lnTo>
                <a:lnTo>
                  <a:pt x="11216" y="6501"/>
                </a:lnTo>
                <a:cubicBezTo>
                  <a:pt x="11193" y="6442"/>
                  <a:pt x="11169" y="6394"/>
                  <a:pt x="11121" y="6358"/>
                </a:cubicBezTo>
                <a:cubicBezTo>
                  <a:pt x="10645" y="5037"/>
                  <a:pt x="10657" y="4144"/>
                  <a:pt x="10693" y="3799"/>
                </a:cubicBezTo>
                <a:lnTo>
                  <a:pt x="10943" y="3799"/>
                </a:lnTo>
                <a:cubicBezTo>
                  <a:pt x="11193" y="3799"/>
                  <a:pt x="11407" y="3596"/>
                  <a:pt x="11407" y="3334"/>
                </a:cubicBezTo>
                <a:lnTo>
                  <a:pt x="11407" y="3084"/>
                </a:lnTo>
                <a:cubicBezTo>
                  <a:pt x="11407" y="2834"/>
                  <a:pt x="11193" y="2620"/>
                  <a:pt x="10943" y="2620"/>
                </a:cubicBezTo>
                <a:lnTo>
                  <a:pt x="10931" y="2620"/>
                </a:lnTo>
                <a:cubicBezTo>
                  <a:pt x="11014" y="2441"/>
                  <a:pt x="11062" y="2239"/>
                  <a:pt x="11062" y="2024"/>
                </a:cubicBezTo>
                <a:cubicBezTo>
                  <a:pt x="11062" y="1298"/>
                  <a:pt x="10514" y="691"/>
                  <a:pt x="9811" y="596"/>
                </a:cubicBezTo>
                <a:lnTo>
                  <a:pt x="9811" y="203"/>
                </a:lnTo>
                <a:cubicBezTo>
                  <a:pt x="9811" y="96"/>
                  <a:pt x="9728" y="0"/>
                  <a:pt x="96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4" name="Google Shape;464;p49"/>
          <p:cNvGrpSpPr/>
          <p:nvPr/>
        </p:nvGrpSpPr>
        <p:grpSpPr>
          <a:xfrm>
            <a:off x="7604272" y="3426379"/>
            <a:ext cx="527644" cy="544313"/>
            <a:chOff x="7521454" y="2906139"/>
            <a:chExt cx="359651" cy="371013"/>
          </a:xfrm>
        </p:grpSpPr>
        <p:sp>
          <p:nvSpPr>
            <p:cNvPr id="465" name="Google Shape;465;p49"/>
            <p:cNvSpPr/>
            <p:nvPr/>
          </p:nvSpPr>
          <p:spPr>
            <a:xfrm>
              <a:off x="7614677" y="3138830"/>
              <a:ext cx="79983" cy="138322"/>
            </a:xfrm>
            <a:custGeom>
              <a:avLst/>
              <a:gdLst/>
              <a:ahLst/>
              <a:cxnLst/>
              <a:rect l="l" t="t" r="r" b="b"/>
              <a:pathLst>
                <a:path w="2513" h="4346" extrusionOk="0">
                  <a:moveTo>
                    <a:pt x="1429" y="345"/>
                  </a:moveTo>
                  <a:cubicBezTo>
                    <a:pt x="1643" y="345"/>
                    <a:pt x="1798" y="512"/>
                    <a:pt x="1798" y="715"/>
                  </a:cubicBezTo>
                  <a:lnTo>
                    <a:pt x="1798" y="1084"/>
                  </a:lnTo>
                  <a:cubicBezTo>
                    <a:pt x="1798" y="1405"/>
                    <a:pt x="1548" y="1655"/>
                    <a:pt x="1251" y="1655"/>
                  </a:cubicBezTo>
                  <a:cubicBezTo>
                    <a:pt x="941" y="1655"/>
                    <a:pt x="691" y="1393"/>
                    <a:pt x="691" y="1084"/>
                  </a:cubicBezTo>
                  <a:lnTo>
                    <a:pt x="691" y="715"/>
                  </a:lnTo>
                  <a:cubicBezTo>
                    <a:pt x="691" y="512"/>
                    <a:pt x="846" y="345"/>
                    <a:pt x="1060" y="345"/>
                  </a:cubicBezTo>
                  <a:close/>
                  <a:moveTo>
                    <a:pt x="1429" y="1988"/>
                  </a:moveTo>
                  <a:lnTo>
                    <a:pt x="1429" y="2072"/>
                  </a:lnTo>
                  <a:cubicBezTo>
                    <a:pt x="1429" y="2131"/>
                    <a:pt x="1441" y="2191"/>
                    <a:pt x="1477" y="2250"/>
                  </a:cubicBezTo>
                  <a:lnTo>
                    <a:pt x="1251" y="2489"/>
                  </a:lnTo>
                  <a:lnTo>
                    <a:pt x="1239" y="2489"/>
                  </a:lnTo>
                  <a:lnTo>
                    <a:pt x="1000" y="2250"/>
                  </a:lnTo>
                  <a:cubicBezTo>
                    <a:pt x="1024" y="2191"/>
                    <a:pt x="1048" y="2131"/>
                    <a:pt x="1048" y="2072"/>
                  </a:cubicBezTo>
                  <a:lnTo>
                    <a:pt x="1048" y="1988"/>
                  </a:lnTo>
                  <a:close/>
                  <a:moveTo>
                    <a:pt x="1072" y="0"/>
                  </a:moveTo>
                  <a:cubicBezTo>
                    <a:pt x="667" y="0"/>
                    <a:pt x="358" y="334"/>
                    <a:pt x="358" y="715"/>
                  </a:cubicBezTo>
                  <a:lnTo>
                    <a:pt x="358" y="1084"/>
                  </a:lnTo>
                  <a:cubicBezTo>
                    <a:pt x="358" y="1381"/>
                    <a:pt x="512" y="1655"/>
                    <a:pt x="727" y="1822"/>
                  </a:cubicBezTo>
                  <a:lnTo>
                    <a:pt x="727" y="2072"/>
                  </a:lnTo>
                  <a:lnTo>
                    <a:pt x="727" y="2084"/>
                  </a:lnTo>
                  <a:lnTo>
                    <a:pt x="298" y="2298"/>
                  </a:lnTo>
                  <a:cubicBezTo>
                    <a:pt x="119" y="2381"/>
                    <a:pt x="0" y="2572"/>
                    <a:pt x="0" y="2774"/>
                  </a:cubicBezTo>
                  <a:lnTo>
                    <a:pt x="0" y="4179"/>
                  </a:lnTo>
                  <a:cubicBezTo>
                    <a:pt x="0" y="4274"/>
                    <a:pt x="72" y="4346"/>
                    <a:pt x="167" y="4346"/>
                  </a:cubicBezTo>
                  <a:cubicBezTo>
                    <a:pt x="250" y="4346"/>
                    <a:pt x="322" y="4274"/>
                    <a:pt x="322" y="4179"/>
                  </a:cubicBezTo>
                  <a:lnTo>
                    <a:pt x="322" y="2774"/>
                  </a:lnTo>
                  <a:cubicBezTo>
                    <a:pt x="322" y="2691"/>
                    <a:pt x="369" y="2631"/>
                    <a:pt x="429" y="2596"/>
                  </a:cubicBezTo>
                  <a:lnTo>
                    <a:pt x="727" y="2441"/>
                  </a:lnTo>
                  <a:lnTo>
                    <a:pt x="1000" y="2715"/>
                  </a:lnTo>
                  <a:cubicBezTo>
                    <a:pt x="1072" y="2786"/>
                    <a:pt x="1155" y="2810"/>
                    <a:pt x="1251" y="2810"/>
                  </a:cubicBezTo>
                  <a:cubicBezTo>
                    <a:pt x="1334" y="2810"/>
                    <a:pt x="1429" y="2786"/>
                    <a:pt x="1501" y="2715"/>
                  </a:cubicBezTo>
                  <a:lnTo>
                    <a:pt x="1774" y="2441"/>
                  </a:lnTo>
                  <a:lnTo>
                    <a:pt x="2072" y="2596"/>
                  </a:lnTo>
                  <a:cubicBezTo>
                    <a:pt x="2132" y="2619"/>
                    <a:pt x="2179" y="2691"/>
                    <a:pt x="2179" y="2774"/>
                  </a:cubicBezTo>
                  <a:lnTo>
                    <a:pt x="2179" y="4179"/>
                  </a:lnTo>
                  <a:cubicBezTo>
                    <a:pt x="2179" y="4274"/>
                    <a:pt x="2251" y="4346"/>
                    <a:pt x="2334" y="4346"/>
                  </a:cubicBezTo>
                  <a:cubicBezTo>
                    <a:pt x="2429" y="4346"/>
                    <a:pt x="2501" y="4274"/>
                    <a:pt x="2501" y="4179"/>
                  </a:cubicBezTo>
                  <a:lnTo>
                    <a:pt x="2501" y="2774"/>
                  </a:lnTo>
                  <a:cubicBezTo>
                    <a:pt x="2513" y="2572"/>
                    <a:pt x="2394" y="2381"/>
                    <a:pt x="2215" y="2298"/>
                  </a:cubicBezTo>
                  <a:lnTo>
                    <a:pt x="1786" y="2084"/>
                  </a:lnTo>
                  <a:lnTo>
                    <a:pt x="1786" y="2072"/>
                  </a:lnTo>
                  <a:lnTo>
                    <a:pt x="1786" y="1822"/>
                  </a:lnTo>
                  <a:cubicBezTo>
                    <a:pt x="2013" y="1655"/>
                    <a:pt x="2155" y="1381"/>
                    <a:pt x="2155" y="1084"/>
                  </a:cubicBezTo>
                  <a:lnTo>
                    <a:pt x="2155" y="715"/>
                  </a:lnTo>
                  <a:cubicBezTo>
                    <a:pt x="2155" y="310"/>
                    <a:pt x="1834" y="0"/>
                    <a:pt x="14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49"/>
            <p:cNvSpPr/>
            <p:nvPr/>
          </p:nvSpPr>
          <p:spPr>
            <a:xfrm>
              <a:off x="7707518" y="3138830"/>
              <a:ext cx="79983" cy="138322"/>
            </a:xfrm>
            <a:custGeom>
              <a:avLst/>
              <a:gdLst/>
              <a:ahLst/>
              <a:cxnLst/>
              <a:rect l="l" t="t" r="r" b="b"/>
              <a:pathLst>
                <a:path w="2513" h="4346" extrusionOk="0">
                  <a:moveTo>
                    <a:pt x="1429" y="345"/>
                  </a:moveTo>
                  <a:cubicBezTo>
                    <a:pt x="1643" y="345"/>
                    <a:pt x="1798" y="512"/>
                    <a:pt x="1798" y="715"/>
                  </a:cubicBezTo>
                  <a:lnTo>
                    <a:pt x="1798" y="1084"/>
                  </a:lnTo>
                  <a:cubicBezTo>
                    <a:pt x="1822" y="1405"/>
                    <a:pt x="1560" y="1655"/>
                    <a:pt x="1251" y="1655"/>
                  </a:cubicBezTo>
                  <a:cubicBezTo>
                    <a:pt x="941" y="1655"/>
                    <a:pt x="691" y="1393"/>
                    <a:pt x="691" y="1084"/>
                  </a:cubicBezTo>
                  <a:lnTo>
                    <a:pt x="691" y="715"/>
                  </a:lnTo>
                  <a:cubicBezTo>
                    <a:pt x="691" y="512"/>
                    <a:pt x="846" y="345"/>
                    <a:pt x="1060" y="345"/>
                  </a:cubicBezTo>
                  <a:close/>
                  <a:moveTo>
                    <a:pt x="1441" y="1988"/>
                  </a:moveTo>
                  <a:lnTo>
                    <a:pt x="1441" y="2072"/>
                  </a:lnTo>
                  <a:cubicBezTo>
                    <a:pt x="1441" y="2131"/>
                    <a:pt x="1465" y="2191"/>
                    <a:pt x="1489" y="2250"/>
                  </a:cubicBezTo>
                  <a:lnTo>
                    <a:pt x="1262" y="2489"/>
                  </a:lnTo>
                  <a:lnTo>
                    <a:pt x="1251" y="2489"/>
                  </a:lnTo>
                  <a:lnTo>
                    <a:pt x="1012" y="2250"/>
                  </a:lnTo>
                  <a:cubicBezTo>
                    <a:pt x="1048" y="2191"/>
                    <a:pt x="1060" y="2131"/>
                    <a:pt x="1060" y="2072"/>
                  </a:cubicBezTo>
                  <a:lnTo>
                    <a:pt x="1060" y="1988"/>
                  </a:lnTo>
                  <a:close/>
                  <a:moveTo>
                    <a:pt x="1072" y="0"/>
                  </a:moveTo>
                  <a:cubicBezTo>
                    <a:pt x="667" y="0"/>
                    <a:pt x="358" y="334"/>
                    <a:pt x="358" y="715"/>
                  </a:cubicBezTo>
                  <a:lnTo>
                    <a:pt x="358" y="1084"/>
                  </a:lnTo>
                  <a:cubicBezTo>
                    <a:pt x="358" y="1381"/>
                    <a:pt x="512" y="1655"/>
                    <a:pt x="727" y="1822"/>
                  </a:cubicBezTo>
                  <a:lnTo>
                    <a:pt x="727" y="2072"/>
                  </a:lnTo>
                  <a:lnTo>
                    <a:pt x="727" y="2084"/>
                  </a:lnTo>
                  <a:lnTo>
                    <a:pt x="298" y="2298"/>
                  </a:lnTo>
                  <a:cubicBezTo>
                    <a:pt x="119" y="2381"/>
                    <a:pt x="0" y="2572"/>
                    <a:pt x="0" y="2774"/>
                  </a:cubicBezTo>
                  <a:lnTo>
                    <a:pt x="0" y="4179"/>
                  </a:lnTo>
                  <a:cubicBezTo>
                    <a:pt x="0" y="4274"/>
                    <a:pt x="72" y="4346"/>
                    <a:pt x="167" y="4346"/>
                  </a:cubicBezTo>
                  <a:cubicBezTo>
                    <a:pt x="250" y="4346"/>
                    <a:pt x="322" y="4274"/>
                    <a:pt x="322" y="4179"/>
                  </a:cubicBezTo>
                  <a:lnTo>
                    <a:pt x="322" y="2774"/>
                  </a:lnTo>
                  <a:cubicBezTo>
                    <a:pt x="322" y="2691"/>
                    <a:pt x="369" y="2631"/>
                    <a:pt x="429" y="2596"/>
                  </a:cubicBezTo>
                  <a:lnTo>
                    <a:pt x="727" y="2441"/>
                  </a:lnTo>
                  <a:lnTo>
                    <a:pt x="1001" y="2715"/>
                  </a:lnTo>
                  <a:cubicBezTo>
                    <a:pt x="1072" y="2786"/>
                    <a:pt x="1155" y="2810"/>
                    <a:pt x="1251" y="2810"/>
                  </a:cubicBezTo>
                  <a:cubicBezTo>
                    <a:pt x="1346" y="2810"/>
                    <a:pt x="1429" y="2786"/>
                    <a:pt x="1501" y="2715"/>
                  </a:cubicBezTo>
                  <a:lnTo>
                    <a:pt x="1774" y="2441"/>
                  </a:lnTo>
                  <a:lnTo>
                    <a:pt x="2072" y="2596"/>
                  </a:lnTo>
                  <a:cubicBezTo>
                    <a:pt x="2132" y="2619"/>
                    <a:pt x="2167" y="2691"/>
                    <a:pt x="2167" y="2774"/>
                  </a:cubicBezTo>
                  <a:lnTo>
                    <a:pt x="2167" y="4179"/>
                  </a:lnTo>
                  <a:cubicBezTo>
                    <a:pt x="2167" y="4274"/>
                    <a:pt x="2251" y="4346"/>
                    <a:pt x="2334" y="4346"/>
                  </a:cubicBezTo>
                  <a:cubicBezTo>
                    <a:pt x="2429" y="4346"/>
                    <a:pt x="2501" y="4274"/>
                    <a:pt x="2501" y="4179"/>
                  </a:cubicBezTo>
                  <a:lnTo>
                    <a:pt x="2501" y="2774"/>
                  </a:lnTo>
                  <a:cubicBezTo>
                    <a:pt x="2513" y="2572"/>
                    <a:pt x="2417" y="2381"/>
                    <a:pt x="2215" y="2298"/>
                  </a:cubicBezTo>
                  <a:lnTo>
                    <a:pt x="1786" y="2084"/>
                  </a:lnTo>
                  <a:lnTo>
                    <a:pt x="1786" y="2072"/>
                  </a:lnTo>
                  <a:lnTo>
                    <a:pt x="1786" y="1822"/>
                  </a:lnTo>
                  <a:cubicBezTo>
                    <a:pt x="2013" y="1655"/>
                    <a:pt x="2155" y="1381"/>
                    <a:pt x="2155" y="1084"/>
                  </a:cubicBezTo>
                  <a:lnTo>
                    <a:pt x="2155" y="715"/>
                  </a:lnTo>
                  <a:cubicBezTo>
                    <a:pt x="2155" y="310"/>
                    <a:pt x="1834" y="0"/>
                    <a:pt x="14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49"/>
            <p:cNvSpPr/>
            <p:nvPr/>
          </p:nvSpPr>
          <p:spPr>
            <a:xfrm>
              <a:off x="7800740" y="3138830"/>
              <a:ext cx="80364" cy="138322"/>
            </a:xfrm>
            <a:custGeom>
              <a:avLst/>
              <a:gdLst/>
              <a:ahLst/>
              <a:cxnLst/>
              <a:rect l="l" t="t" r="r" b="b"/>
              <a:pathLst>
                <a:path w="2525" h="4346" extrusionOk="0">
                  <a:moveTo>
                    <a:pt x="1429" y="345"/>
                  </a:moveTo>
                  <a:cubicBezTo>
                    <a:pt x="1643" y="345"/>
                    <a:pt x="1810" y="512"/>
                    <a:pt x="1810" y="715"/>
                  </a:cubicBezTo>
                  <a:lnTo>
                    <a:pt x="1810" y="1084"/>
                  </a:lnTo>
                  <a:cubicBezTo>
                    <a:pt x="1810" y="1405"/>
                    <a:pt x="1548" y="1655"/>
                    <a:pt x="1250" y="1655"/>
                  </a:cubicBezTo>
                  <a:cubicBezTo>
                    <a:pt x="941" y="1655"/>
                    <a:pt x="691" y="1393"/>
                    <a:pt x="691" y="1084"/>
                  </a:cubicBezTo>
                  <a:lnTo>
                    <a:pt x="691" y="715"/>
                  </a:lnTo>
                  <a:cubicBezTo>
                    <a:pt x="691" y="512"/>
                    <a:pt x="858" y="345"/>
                    <a:pt x="1060" y="345"/>
                  </a:cubicBezTo>
                  <a:close/>
                  <a:moveTo>
                    <a:pt x="1429" y="1988"/>
                  </a:moveTo>
                  <a:lnTo>
                    <a:pt x="1429" y="2072"/>
                  </a:lnTo>
                  <a:cubicBezTo>
                    <a:pt x="1429" y="2131"/>
                    <a:pt x="1453" y="2191"/>
                    <a:pt x="1477" y="2250"/>
                  </a:cubicBezTo>
                  <a:lnTo>
                    <a:pt x="1250" y="2489"/>
                  </a:lnTo>
                  <a:lnTo>
                    <a:pt x="1239" y="2489"/>
                  </a:lnTo>
                  <a:lnTo>
                    <a:pt x="1000" y="2250"/>
                  </a:lnTo>
                  <a:cubicBezTo>
                    <a:pt x="1036" y="2191"/>
                    <a:pt x="1048" y="2131"/>
                    <a:pt x="1048" y="2072"/>
                  </a:cubicBezTo>
                  <a:lnTo>
                    <a:pt x="1048" y="1988"/>
                  </a:lnTo>
                  <a:close/>
                  <a:moveTo>
                    <a:pt x="1072" y="0"/>
                  </a:moveTo>
                  <a:cubicBezTo>
                    <a:pt x="679" y="0"/>
                    <a:pt x="358" y="334"/>
                    <a:pt x="358" y="715"/>
                  </a:cubicBezTo>
                  <a:lnTo>
                    <a:pt x="358" y="1084"/>
                  </a:lnTo>
                  <a:cubicBezTo>
                    <a:pt x="358" y="1381"/>
                    <a:pt x="512" y="1655"/>
                    <a:pt x="739" y="1822"/>
                  </a:cubicBezTo>
                  <a:lnTo>
                    <a:pt x="739" y="2072"/>
                  </a:lnTo>
                  <a:lnTo>
                    <a:pt x="739" y="2084"/>
                  </a:lnTo>
                  <a:lnTo>
                    <a:pt x="298" y="2298"/>
                  </a:lnTo>
                  <a:cubicBezTo>
                    <a:pt x="119" y="2381"/>
                    <a:pt x="0" y="2572"/>
                    <a:pt x="0" y="2774"/>
                  </a:cubicBezTo>
                  <a:lnTo>
                    <a:pt x="0" y="4179"/>
                  </a:lnTo>
                  <a:cubicBezTo>
                    <a:pt x="0" y="4274"/>
                    <a:pt x="84" y="4346"/>
                    <a:pt x="167" y="4346"/>
                  </a:cubicBezTo>
                  <a:cubicBezTo>
                    <a:pt x="250" y="4346"/>
                    <a:pt x="334" y="4274"/>
                    <a:pt x="334" y="4179"/>
                  </a:cubicBezTo>
                  <a:lnTo>
                    <a:pt x="334" y="2774"/>
                  </a:lnTo>
                  <a:cubicBezTo>
                    <a:pt x="334" y="2691"/>
                    <a:pt x="369" y="2631"/>
                    <a:pt x="429" y="2596"/>
                  </a:cubicBezTo>
                  <a:lnTo>
                    <a:pt x="727" y="2441"/>
                  </a:lnTo>
                  <a:lnTo>
                    <a:pt x="1000" y="2715"/>
                  </a:lnTo>
                  <a:cubicBezTo>
                    <a:pt x="1072" y="2786"/>
                    <a:pt x="1167" y="2810"/>
                    <a:pt x="1250" y="2810"/>
                  </a:cubicBezTo>
                  <a:cubicBezTo>
                    <a:pt x="1346" y="2810"/>
                    <a:pt x="1429" y="2786"/>
                    <a:pt x="1512" y="2715"/>
                  </a:cubicBezTo>
                  <a:lnTo>
                    <a:pt x="1774" y="2441"/>
                  </a:lnTo>
                  <a:lnTo>
                    <a:pt x="2072" y="2596"/>
                  </a:lnTo>
                  <a:cubicBezTo>
                    <a:pt x="2132" y="2619"/>
                    <a:pt x="2179" y="2691"/>
                    <a:pt x="2179" y="2774"/>
                  </a:cubicBezTo>
                  <a:lnTo>
                    <a:pt x="2179" y="4179"/>
                  </a:lnTo>
                  <a:cubicBezTo>
                    <a:pt x="2179" y="4274"/>
                    <a:pt x="2251" y="4346"/>
                    <a:pt x="2334" y="4346"/>
                  </a:cubicBezTo>
                  <a:cubicBezTo>
                    <a:pt x="2429" y="4346"/>
                    <a:pt x="2501" y="4274"/>
                    <a:pt x="2501" y="4179"/>
                  </a:cubicBezTo>
                  <a:lnTo>
                    <a:pt x="2501" y="2774"/>
                  </a:lnTo>
                  <a:cubicBezTo>
                    <a:pt x="2524" y="2572"/>
                    <a:pt x="2405" y="2381"/>
                    <a:pt x="2227" y="2298"/>
                  </a:cubicBezTo>
                  <a:lnTo>
                    <a:pt x="1786" y="2084"/>
                  </a:lnTo>
                  <a:lnTo>
                    <a:pt x="1786" y="2072"/>
                  </a:lnTo>
                  <a:lnTo>
                    <a:pt x="1786" y="1822"/>
                  </a:lnTo>
                  <a:cubicBezTo>
                    <a:pt x="2012" y="1655"/>
                    <a:pt x="2167" y="1381"/>
                    <a:pt x="2167" y="1084"/>
                  </a:cubicBezTo>
                  <a:lnTo>
                    <a:pt x="2167" y="715"/>
                  </a:lnTo>
                  <a:cubicBezTo>
                    <a:pt x="2167" y="310"/>
                    <a:pt x="1834" y="0"/>
                    <a:pt x="14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49"/>
            <p:cNvSpPr/>
            <p:nvPr/>
          </p:nvSpPr>
          <p:spPr>
            <a:xfrm>
              <a:off x="7521454" y="3138830"/>
              <a:ext cx="79983" cy="138322"/>
            </a:xfrm>
            <a:custGeom>
              <a:avLst/>
              <a:gdLst/>
              <a:ahLst/>
              <a:cxnLst/>
              <a:rect l="l" t="t" r="r" b="b"/>
              <a:pathLst>
                <a:path w="2513" h="4346" extrusionOk="0">
                  <a:moveTo>
                    <a:pt x="1429" y="345"/>
                  </a:moveTo>
                  <a:cubicBezTo>
                    <a:pt x="1632" y="345"/>
                    <a:pt x="1798" y="512"/>
                    <a:pt x="1798" y="715"/>
                  </a:cubicBezTo>
                  <a:lnTo>
                    <a:pt x="1798" y="1084"/>
                  </a:lnTo>
                  <a:cubicBezTo>
                    <a:pt x="1810" y="1405"/>
                    <a:pt x="1560" y="1655"/>
                    <a:pt x="1251" y="1655"/>
                  </a:cubicBezTo>
                  <a:cubicBezTo>
                    <a:pt x="941" y="1655"/>
                    <a:pt x="679" y="1393"/>
                    <a:pt x="679" y="1084"/>
                  </a:cubicBezTo>
                  <a:lnTo>
                    <a:pt x="679" y="715"/>
                  </a:lnTo>
                  <a:cubicBezTo>
                    <a:pt x="679" y="512"/>
                    <a:pt x="846" y="345"/>
                    <a:pt x="1060" y="345"/>
                  </a:cubicBezTo>
                  <a:close/>
                  <a:moveTo>
                    <a:pt x="1441" y="1988"/>
                  </a:moveTo>
                  <a:lnTo>
                    <a:pt x="1441" y="2072"/>
                  </a:lnTo>
                  <a:cubicBezTo>
                    <a:pt x="1441" y="2131"/>
                    <a:pt x="1453" y="2191"/>
                    <a:pt x="1489" y="2250"/>
                  </a:cubicBezTo>
                  <a:lnTo>
                    <a:pt x="1262" y="2489"/>
                  </a:lnTo>
                  <a:lnTo>
                    <a:pt x="1251" y="2489"/>
                  </a:lnTo>
                  <a:lnTo>
                    <a:pt x="1012" y="2250"/>
                  </a:lnTo>
                  <a:cubicBezTo>
                    <a:pt x="1036" y="2191"/>
                    <a:pt x="1060" y="2131"/>
                    <a:pt x="1060" y="2072"/>
                  </a:cubicBezTo>
                  <a:lnTo>
                    <a:pt x="1060" y="1988"/>
                  </a:lnTo>
                  <a:close/>
                  <a:moveTo>
                    <a:pt x="1072" y="0"/>
                  </a:moveTo>
                  <a:cubicBezTo>
                    <a:pt x="667" y="0"/>
                    <a:pt x="358" y="334"/>
                    <a:pt x="358" y="715"/>
                  </a:cubicBezTo>
                  <a:lnTo>
                    <a:pt x="358" y="1084"/>
                  </a:lnTo>
                  <a:cubicBezTo>
                    <a:pt x="358" y="1381"/>
                    <a:pt x="500" y="1655"/>
                    <a:pt x="727" y="1822"/>
                  </a:cubicBezTo>
                  <a:lnTo>
                    <a:pt x="727" y="2072"/>
                  </a:lnTo>
                  <a:lnTo>
                    <a:pt x="727" y="2084"/>
                  </a:lnTo>
                  <a:lnTo>
                    <a:pt x="298" y="2298"/>
                  </a:lnTo>
                  <a:cubicBezTo>
                    <a:pt x="119" y="2381"/>
                    <a:pt x="0" y="2572"/>
                    <a:pt x="0" y="2774"/>
                  </a:cubicBezTo>
                  <a:lnTo>
                    <a:pt x="0" y="4179"/>
                  </a:lnTo>
                  <a:cubicBezTo>
                    <a:pt x="0" y="4274"/>
                    <a:pt x="72" y="4346"/>
                    <a:pt x="167" y="4346"/>
                  </a:cubicBezTo>
                  <a:cubicBezTo>
                    <a:pt x="250" y="4346"/>
                    <a:pt x="322" y="4274"/>
                    <a:pt x="322" y="4179"/>
                  </a:cubicBezTo>
                  <a:lnTo>
                    <a:pt x="322" y="2774"/>
                  </a:lnTo>
                  <a:cubicBezTo>
                    <a:pt x="322" y="2691"/>
                    <a:pt x="370" y="2631"/>
                    <a:pt x="429" y="2596"/>
                  </a:cubicBezTo>
                  <a:lnTo>
                    <a:pt x="727" y="2441"/>
                  </a:lnTo>
                  <a:lnTo>
                    <a:pt x="989" y="2715"/>
                  </a:lnTo>
                  <a:cubicBezTo>
                    <a:pt x="1072" y="2786"/>
                    <a:pt x="1155" y="2810"/>
                    <a:pt x="1251" y="2810"/>
                  </a:cubicBezTo>
                  <a:cubicBezTo>
                    <a:pt x="1334" y="2810"/>
                    <a:pt x="1429" y="2786"/>
                    <a:pt x="1501" y="2715"/>
                  </a:cubicBezTo>
                  <a:lnTo>
                    <a:pt x="1763" y="2441"/>
                  </a:lnTo>
                  <a:lnTo>
                    <a:pt x="2060" y="2596"/>
                  </a:lnTo>
                  <a:cubicBezTo>
                    <a:pt x="2132" y="2619"/>
                    <a:pt x="2167" y="2691"/>
                    <a:pt x="2167" y="2774"/>
                  </a:cubicBezTo>
                  <a:lnTo>
                    <a:pt x="2167" y="4179"/>
                  </a:lnTo>
                  <a:cubicBezTo>
                    <a:pt x="2167" y="4274"/>
                    <a:pt x="2251" y="4346"/>
                    <a:pt x="2334" y="4346"/>
                  </a:cubicBezTo>
                  <a:cubicBezTo>
                    <a:pt x="2417" y="4346"/>
                    <a:pt x="2501" y="4274"/>
                    <a:pt x="2501" y="4179"/>
                  </a:cubicBezTo>
                  <a:lnTo>
                    <a:pt x="2501" y="2774"/>
                  </a:lnTo>
                  <a:cubicBezTo>
                    <a:pt x="2513" y="2572"/>
                    <a:pt x="2405" y="2381"/>
                    <a:pt x="2215" y="2298"/>
                  </a:cubicBezTo>
                  <a:lnTo>
                    <a:pt x="1786" y="2084"/>
                  </a:lnTo>
                  <a:lnTo>
                    <a:pt x="1786" y="2072"/>
                  </a:lnTo>
                  <a:lnTo>
                    <a:pt x="1786" y="1822"/>
                  </a:lnTo>
                  <a:cubicBezTo>
                    <a:pt x="2013" y="1655"/>
                    <a:pt x="2155" y="1381"/>
                    <a:pt x="2155" y="1084"/>
                  </a:cubicBezTo>
                  <a:lnTo>
                    <a:pt x="2155" y="715"/>
                  </a:lnTo>
                  <a:cubicBezTo>
                    <a:pt x="2155" y="310"/>
                    <a:pt x="1834" y="0"/>
                    <a:pt x="14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49"/>
            <p:cNvSpPr/>
            <p:nvPr/>
          </p:nvSpPr>
          <p:spPr>
            <a:xfrm>
              <a:off x="7555923" y="2906139"/>
              <a:ext cx="289949" cy="219833"/>
            </a:xfrm>
            <a:custGeom>
              <a:avLst/>
              <a:gdLst/>
              <a:ahLst/>
              <a:cxnLst/>
              <a:rect l="l" t="t" r="r" b="b"/>
              <a:pathLst>
                <a:path w="9110" h="6907" extrusionOk="0">
                  <a:moveTo>
                    <a:pt x="4561" y="1"/>
                  </a:moveTo>
                  <a:cubicBezTo>
                    <a:pt x="4501" y="1"/>
                    <a:pt x="4442" y="36"/>
                    <a:pt x="4406" y="96"/>
                  </a:cubicBezTo>
                  <a:lnTo>
                    <a:pt x="3859" y="1191"/>
                  </a:lnTo>
                  <a:cubicBezTo>
                    <a:pt x="3811" y="1287"/>
                    <a:pt x="3847" y="1382"/>
                    <a:pt x="3930" y="1418"/>
                  </a:cubicBezTo>
                  <a:cubicBezTo>
                    <a:pt x="3959" y="1432"/>
                    <a:pt x="3988" y="1439"/>
                    <a:pt x="4016" y="1439"/>
                  </a:cubicBezTo>
                  <a:cubicBezTo>
                    <a:pt x="4078" y="1439"/>
                    <a:pt x="4131" y="1404"/>
                    <a:pt x="4156" y="1346"/>
                  </a:cubicBezTo>
                  <a:lnTo>
                    <a:pt x="4382" y="894"/>
                  </a:lnTo>
                  <a:lnTo>
                    <a:pt x="4382" y="4204"/>
                  </a:lnTo>
                  <a:lnTo>
                    <a:pt x="715" y="4204"/>
                  </a:lnTo>
                  <a:cubicBezTo>
                    <a:pt x="310" y="4204"/>
                    <a:pt x="1" y="4525"/>
                    <a:pt x="1" y="4918"/>
                  </a:cubicBezTo>
                  <a:lnTo>
                    <a:pt x="1" y="6752"/>
                  </a:lnTo>
                  <a:cubicBezTo>
                    <a:pt x="1" y="6835"/>
                    <a:pt x="72" y="6906"/>
                    <a:pt x="168" y="6906"/>
                  </a:cubicBezTo>
                  <a:cubicBezTo>
                    <a:pt x="251" y="6906"/>
                    <a:pt x="334" y="6835"/>
                    <a:pt x="334" y="6752"/>
                  </a:cubicBezTo>
                  <a:lnTo>
                    <a:pt x="334" y="4918"/>
                  </a:lnTo>
                  <a:cubicBezTo>
                    <a:pt x="334" y="4704"/>
                    <a:pt x="489" y="4549"/>
                    <a:pt x="703" y="4549"/>
                  </a:cubicBezTo>
                  <a:lnTo>
                    <a:pt x="2906" y="4549"/>
                  </a:lnTo>
                  <a:lnTo>
                    <a:pt x="2906" y="6752"/>
                  </a:lnTo>
                  <a:cubicBezTo>
                    <a:pt x="2906" y="6835"/>
                    <a:pt x="2977" y="6906"/>
                    <a:pt x="3061" y="6906"/>
                  </a:cubicBezTo>
                  <a:cubicBezTo>
                    <a:pt x="3156" y="6906"/>
                    <a:pt x="3227" y="6835"/>
                    <a:pt x="3227" y="6752"/>
                  </a:cubicBezTo>
                  <a:lnTo>
                    <a:pt x="3227" y="4549"/>
                  </a:lnTo>
                  <a:lnTo>
                    <a:pt x="5823" y="4549"/>
                  </a:lnTo>
                  <a:lnTo>
                    <a:pt x="5823" y="6752"/>
                  </a:lnTo>
                  <a:cubicBezTo>
                    <a:pt x="5823" y="6835"/>
                    <a:pt x="5894" y="6906"/>
                    <a:pt x="5978" y="6906"/>
                  </a:cubicBezTo>
                  <a:cubicBezTo>
                    <a:pt x="6073" y="6906"/>
                    <a:pt x="6145" y="6835"/>
                    <a:pt x="6145" y="6752"/>
                  </a:cubicBezTo>
                  <a:lnTo>
                    <a:pt x="6145" y="4549"/>
                  </a:lnTo>
                  <a:lnTo>
                    <a:pt x="8347" y="4549"/>
                  </a:lnTo>
                  <a:cubicBezTo>
                    <a:pt x="8561" y="4549"/>
                    <a:pt x="8716" y="4704"/>
                    <a:pt x="8716" y="4918"/>
                  </a:cubicBezTo>
                  <a:lnTo>
                    <a:pt x="8716" y="6752"/>
                  </a:lnTo>
                  <a:cubicBezTo>
                    <a:pt x="8716" y="6835"/>
                    <a:pt x="8800" y="6906"/>
                    <a:pt x="8883" y="6906"/>
                  </a:cubicBezTo>
                  <a:cubicBezTo>
                    <a:pt x="8978" y="6906"/>
                    <a:pt x="9050" y="6835"/>
                    <a:pt x="9050" y="6752"/>
                  </a:cubicBezTo>
                  <a:lnTo>
                    <a:pt x="9050" y="4918"/>
                  </a:lnTo>
                  <a:cubicBezTo>
                    <a:pt x="9109" y="4525"/>
                    <a:pt x="8788" y="4204"/>
                    <a:pt x="8395" y="4204"/>
                  </a:cubicBezTo>
                  <a:lnTo>
                    <a:pt x="4740" y="4204"/>
                  </a:lnTo>
                  <a:lnTo>
                    <a:pt x="4740" y="894"/>
                  </a:lnTo>
                  <a:lnTo>
                    <a:pt x="4954" y="1346"/>
                  </a:lnTo>
                  <a:cubicBezTo>
                    <a:pt x="4990" y="1406"/>
                    <a:pt x="5049" y="1429"/>
                    <a:pt x="5109" y="1429"/>
                  </a:cubicBezTo>
                  <a:cubicBezTo>
                    <a:pt x="5132" y="1429"/>
                    <a:pt x="5156" y="1429"/>
                    <a:pt x="5180" y="1418"/>
                  </a:cubicBezTo>
                  <a:cubicBezTo>
                    <a:pt x="5275" y="1370"/>
                    <a:pt x="5299" y="1263"/>
                    <a:pt x="5252" y="1191"/>
                  </a:cubicBezTo>
                  <a:lnTo>
                    <a:pt x="4704" y="96"/>
                  </a:lnTo>
                  <a:cubicBezTo>
                    <a:pt x="4680" y="36"/>
                    <a:pt x="4621" y="1"/>
                    <a:pt x="45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0" name="Google Shape;470;p49"/>
          <p:cNvGrpSpPr/>
          <p:nvPr/>
        </p:nvGrpSpPr>
        <p:grpSpPr>
          <a:xfrm>
            <a:off x="1042635" y="3453064"/>
            <a:ext cx="490989" cy="490942"/>
            <a:chOff x="7976174" y="2925108"/>
            <a:chExt cx="334666" cy="334634"/>
          </a:xfrm>
        </p:grpSpPr>
        <p:sp>
          <p:nvSpPr>
            <p:cNvPr id="471" name="Google Shape;471;p49"/>
            <p:cNvSpPr/>
            <p:nvPr/>
          </p:nvSpPr>
          <p:spPr>
            <a:xfrm>
              <a:off x="8003100" y="3064545"/>
              <a:ext cx="10630" cy="14068"/>
            </a:xfrm>
            <a:custGeom>
              <a:avLst/>
              <a:gdLst/>
              <a:ahLst/>
              <a:cxnLst/>
              <a:rect l="l" t="t" r="r" b="b"/>
              <a:pathLst>
                <a:path w="334" h="442" extrusionOk="0">
                  <a:moveTo>
                    <a:pt x="167" y="1"/>
                  </a:moveTo>
                  <a:cubicBezTo>
                    <a:pt x="72" y="1"/>
                    <a:pt x="0" y="72"/>
                    <a:pt x="0" y="167"/>
                  </a:cubicBezTo>
                  <a:lnTo>
                    <a:pt x="0" y="286"/>
                  </a:lnTo>
                  <a:cubicBezTo>
                    <a:pt x="0" y="370"/>
                    <a:pt x="72" y="441"/>
                    <a:pt x="167" y="441"/>
                  </a:cubicBezTo>
                  <a:cubicBezTo>
                    <a:pt x="250" y="441"/>
                    <a:pt x="322" y="370"/>
                    <a:pt x="322" y="286"/>
                  </a:cubicBezTo>
                  <a:lnTo>
                    <a:pt x="322" y="167"/>
                  </a:lnTo>
                  <a:cubicBezTo>
                    <a:pt x="334" y="72"/>
                    <a:pt x="250" y="1"/>
                    <a:pt x="1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49"/>
            <p:cNvSpPr/>
            <p:nvPr/>
          </p:nvSpPr>
          <p:spPr>
            <a:xfrm>
              <a:off x="8003100" y="3046371"/>
              <a:ext cx="10630" cy="14418"/>
            </a:xfrm>
            <a:custGeom>
              <a:avLst/>
              <a:gdLst/>
              <a:ahLst/>
              <a:cxnLst/>
              <a:rect l="l" t="t" r="r" b="b"/>
              <a:pathLst>
                <a:path w="334" h="453" extrusionOk="0">
                  <a:moveTo>
                    <a:pt x="167" y="0"/>
                  </a:moveTo>
                  <a:cubicBezTo>
                    <a:pt x="72" y="0"/>
                    <a:pt x="0" y="71"/>
                    <a:pt x="0" y="167"/>
                  </a:cubicBezTo>
                  <a:lnTo>
                    <a:pt x="0" y="286"/>
                  </a:lnTo>
                  <a:cubicBezTo>
                    <a:pt x="0" y="369"/>
                    <a:pt x="72" y="452"/>
                    <a:pt x="167" y="452"/>
                  </a:cubicBezTo>
                  <a:cubicBezTo>
                    <a:pt x="250" y="452"/>
                    <a:pt x="322" y="369"/>
                    <a:pt x="322" y="286"/>
                  </a:cubicBezTo>
                  <a:lnTo>
                    <a:pt x="322" y="167"/>
                  </a:lnTo>
                  <a:cubicBezTo>
                    <a:pt x="334" y="71"/>
                    <a:pt x="250" y="0"/>
                    <a:pt x="1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49"/>
            <p:cNvSpPr/>
            <p:nvPr/>
          </p:nvSpPr>
          <p:spPr>
            <a:xfrm>
              <a:off x="8272519" y="3105093"/>
              <a:ext cx="10630" cy="14418"/>
            </a:xfrm>
            <a:custGeom>
              <a:avLst/>
              <a:gdLst/>
              <a:ahLst/>
              <a:cxnLst/>
              <a:rect l="l" t="t" r="r" b="b"/>
              <a:pathLst>
                <a:path w="334" h="453" extrusionOk="0">
                  <a:moveTo>
                    <a:pt x="167" y="0"/>
                  </a:moveTo>
                  <a:cubicBezTo>
                    <a:pt x="84" y="0"/>
                    <a:pt x="1" y="72"/>
                    <a:pt x="1" y="167"/>
                  </a:cubicBezTo>
                  <a:lnTo>
                    <a:pt x="1" y="286"/>
                  </a:lnTo>
                  <a:cubicBezTo>
                    <a:pt x="1" y="370"/>
                    <a:pt x="84" y="453"/>
                    <a:pt x="167" y="453"/>
                  </a:cubicBezTo>
                  <a:cubicBezTo>
                    <a:pt x="263" y="453"/>
                    <a:pt x="334" y="370"/>
                    <a:pt x="334" y="286"/>
                  </a:cubicBezTo>
                  <a:lnTo>
                    <a:pt x="334" y="167"/>
                  </a:lnTo>
                  <a:cubicBezTo>
                    <a:pt x="334" y="72"/>
                    <a:pt x="263" y="0"/>
                    <a:pt x="1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49"/>
            <p:cNvSpPr/>
            <p:nvPr/>
          </p:nvSpPr>
          <p:spPr>
            <a:xfrm>
              <a:off x="8272519" y="3123266"/>
              <a:ext cx="10630" cy="14068"/>
            </a:xfrm>
            <a:custGeom>
              <a:avLst/>
              <a:gdLst/>
              <a:ahLst/>
              <a:cxnLst/>
              <a:rect l="l" t="t" r="r" b="b"/>
              <a:pathLst>
                <a:path w="334" h="442" extrusionOk="0">
                  <a:moveTo>
                    <a:pt x="167" y="1"/>
                  </a:moveTo>
                  <a:cubicBezTo>
                    <a:pt x="84" y="1"/>
                    <a:pt x="1" y="72"/>
                    <a:pt x="1" y="168"/>
                  </a:cubicBezTo>
                  <a:lnTo>
                    <a:pt x="1" y="287"/>
                  </a:lnTo>
                  <a:cubicBezTo>
                    <a:pt x="1" y="370"/>
                    <a:pt x="84" y="442"/>
                    <a:pt x="167" y="442"/>
                  </a:cubicBezTo>
                  <a:cubicBezTo>
                    <a:pt x="263" y="442"/>
                    <a:pt x="334" y="370"/>
                    <a:pt x="334" y="287"/>
                  </a:cubicBezTo>
                  <a:lnTo>
                    <a:pt x="334" y="168"/>
                  </a:lnTo>
                  <a:cubicBezTo>
                    <a:pt x="334" y="72"/>
                    <a:pt x="263" y="1"/>
                    <a:pt x="1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49"/>
            <p:cNvSpPr/>
            <p:nvPr/>
          </p:nvSpPr>
          <p:spPr>
            <a:xfrm>
              <a:off x="7976174" y="2925108"/>
              <a:ext cx="334666" cy="334634"/>
            </a:xfrm>
            <a:custGeom>
              <a:avLst/>
              <a:gdLst/>
              <a:ahLst/>
              <a:cxnLst/>
              <a:rect l="l" t="t" r="r" b="b"/>
              <a:pathLst>
                <a:path w="10515" h="10514" extrusionOk="0">
                  <a:moveTo>
                    <a:pt x="5109" y="655"/>
                  </a:moveTo>
                  <a:lnTo>
                    <a:pt x="5109" y="2762"/>
                  </a:lnTo>
                  <a:lnTo>
                    <a:pt x="4704" y="2762"/>
                  </a:lnTo>
                  <a:lnTo>
                    <a:pt x="4704" y="655"/>
                  </a:lnTo>
                  <a:close/>
                  <a:moveTo>
                    <a:pt x="7549" y="655"/>
                  </a:moveTo>
                  <a:lnTo>
                    <a:pt x="7549" y="738"/>
                  </a:lnTo>
                  <a:lnTo>
                    <a:pt x="7549" y="750"/>
                  </a:lnTo>
                  <a:lnTo>
                    <a:pt x="7549" y="1584"/>
                  </a:lnTo>
                  <a:lnTo>
                    <a:pt x="7549" y="1774"/>
                  </a:lnTo>
                  <a:cubicBezTo>
                    <a:pt x="7442" y="1667"/>
                    <a:pt x="7311" y="1572"/>
                    <a:pt x="7157" y="1536"/>
                  </a:cubicBezTo>
                  <a:cubicBezTo>
                    <a:pt x="7122" y="1527"/>
                    <a:pt x="7085" y="1523"/>
                    <a:pt x="7048" y="1523"/>
                  </a:cubicBezTo>
                  <a:cubicBezTo>
                    <a:pt x="6935" y="1523"/>
                    <a:pt x="6818" y="1565"/>
                    <a:pt x="6728" y="1655"/>
                  </a:cubicBezTo>
                  <a:cubicBezTo>
                    <a:pt x="6716" y="1667"/>
                    <a:pt x="6371" y="1965"/>
                    <a:pt x="6811" y="2584"/>
                  </a:cubicBezTo>
                  <a:cubicBezTo>
                    <a:pt x="6859" y="2643"/>
                    <a:pt x="6907" y="2691"/>
                    <a:pt x="6918" y="2762"/>
                  </a:cubicBezTo>
                  <a:lnTo>
                    <a:pt x="5430" y="2762"/>
                  </a:lnTo>
                  <a:lnTo>
                    <a:pt x="5430" y="655"/>
                  </a:lnTo>
                  <a:close/>
                  <a:moveTo>
                    <a:pt x="2359" y="523"/>
                  </a:moveTo>
                  <a:cubicBezTo>
                    <a:pt x="2823" y="523"/>
                    <a:pt x="3485" y="630"/>
                    <a:pt x="3620" y="833"/>
                  </a:cubicBezTo>
                  <a:cubicBezTo>
                    <a:pt x="3644" y="881"/>
                    <a:pt x="3704" y="917"/>
                    <a:pt x="3763" y="917"/>
                  </a:cubicBezTo>
                  <a:lnTo>
                    <a:pt x="4359" y="917"/>
                  </a:lnTo>
                  <a:lnTo>
                    <a:pt x="4359" y="2500"/>
                  </a:lnTo>
                  <a:lnTo>
                    <a:pt x="3954" y="2500"/>
                  </a:lnTo>
                  <a:cubicBezTo>
                    <a:pt x="3894" y="2500"/>
                    <a:pt x="3847" y="2536"/>
                    <a:pt x="3823" y="2560"/>
                  </a:cubicBezTo>
                  <a:cubicBezTo>
                    <a:pt x="3466" y="3024"/>
                    <a:pt x="3275" y="3072"/>
                    <a:pt x="3037" y="3119"/>
                  </a:cubicBezTo>
                  <a:cubicBezTo>
                    <a:pt x="2858" y="3143"/>
                    <a:pt x="2644" y="3191"/>
                    <a:pt x="2358" y="3381"/>
                  </a:cubicBezTo>
                  <a:cubicBezTo>
                    <a:pt x="2174" y="3515"/>
                    <a:pt x="2037" y="3549"/>
                    <a:pt x="1955" y="3549"/>
                  </a:cubicBezTo>
                  <a:cubicBezTo>
                    <a:pt x="1921" y="3549"/>
                    <a:pt x="1896" y="3543"/>
                    <a:pt x="1882" y="3536"/>
                  </a:cubicBezTo>
                  <a:cubicBezTo>
                    <a:pt x="1846" y="3477"/>
                    <a:pt x="1846" y="3417"/>
                    <a:pt x="1846" y="3381"/>
                  </a:cubicBezTo>
                  <a:cubicBezTo>
                    <a:pt x="1882" y="3203"/>
                    <a:pt x="2168" y="3000"/>
                    <a:pt x="2346" y="2905"/>
                  </a:cubicBezTo>
                  <a:cubicBezTo>
                    <a:pt x="2442" y="2858"/>
                    <a:pt x="2466" y="2762"/>
                    <a:pt x="2430" y="2679"/>
                  </a:cubicBezTo>
                  <a:cubicBezTo>
                    <a:pt x="2394" y="2619"/>
                    <a:pt x="2335" y="2596"/>
                    <a:pt x="2263" y="2596"/>
                  </a:cubicBezTo>
                  <a:lnTo>
                    <a:pt x="715" y="2596"/>
                  </a:lnTo>
                  <a:cubicBezTo>
                    <a:pt x="644" y="2596"/>
                    <a:pt x="584" y="2536"/>
                    <a:pt x="584" y="2465"/>
                  </a:cubicBezTo>
                  <a:lnTo>
                    <a:pt x="584" y="2441"/>
                  </a:lnTo>
                  <a:cubicBezTo>
                    <a:pt x="584" y="2369"/>
                    <a:pt x="644" y="2310"/>
                    <a:pt x="715" y="2310"/>
                  </a:cubicBezTo>
                  <a:lnTo>
                    <a:pt x="2132" y="2310"/>
                  </a:lnTo>
                  <a:cubicBezTo>
                    <a:pt x="2215" y="2310"/>
                    <a:pt x="2287" y="2238"/>
                    <a:pt x="2287" y="2143"/>
                  </a:cubicBezTo>
                  <a:cubicBezTo>
                    <a:pt x="2287" y="2060"/>
                    <a:pt x="2215" y="1988"/>
                    <a:pt x="2132" y="1988"/>
                  </a:cubicBezTo>
                  <a:lnTo>
                    <a:pt x="715" y="1988"/>
                  </a:lnTo>
                  <a:lnTo>
                    <a:pt x="441" y="2012"/>
                  </a:lnTo>
                  <a:cubicBezTo>
                    <a:pt x="370" y="2012"/>
                    <a:pt x="310" y="1953"/>
                    <a:pt x="310" y="1881"/>
                  </a:cubicBezTo>
                  <a:lnTo>
                    <a:pt x="310" y="1869"/>
                  </a:lnTo>
                  <a:cubicBezTo>
                    <a:pt x="310" y="1786"/>
                    <a:pt x="370" y="1726"/>
                    <a:pt x="441" y="1726"/>
                  </a:cubicBezTo>
                  <a:lnTo>
                    <a:pt x="2156" y="1726"/>
                  </a:lnTo>
                  <a:cubicBezTo>
                    <a:pt x="2251" y="1726"/>
                    <a:pt x="2323" y="1655"/>
                    <a:pt x="2323" y="1572"/>
                  </a:cubicBezTo>
                  <a:cubicBezTo>
                    <a:pt x="2323" y="1476"/>
                    <a:pt x="2251" y="1405"/>
                    <a:pt x="2156" y="1405"/>
                  </a:cubicBezTo>
                  <a:lnTo>
                    <a:pt x="691" y="1405"/>
                  </a:lnTo>
                  <a:cubicBezTo>
                    <a:pt x="632" y="1393"/>
                    <a:pt x="596" y="1345"/>
                    <a:pt x="596" y="1286"/>
                  </a:cubicBezTo>
                  <a:lnTo>
                    <a:pt x="596" y="1274"/>
                  </a:lnTo>
                  <a:cubicBezTo>
                    <a:pt x="596" y="1191"/>
                    <a:pt x="656" y="1131"/>
                    <a:pt x="727" y="1131"/>
                  </a:cubicBezTo>
                  <a:lnTo>
                    <a:pt x="2156" y="1131"/>
                  </a:lnTo>
                  <a:cubicBezTo>
                    <a:pt x="2239" y="1131"/>
                    <a:pt x="2323" y="1060"/>
                    <a:pt x="2323" y="976"/>
                  </a:cubicBezTo>
                  <a:cubicBezTo>
                    <a:pt x="2323" y="881"/>
                    <a:pt x="2239" y="810"/>
                    <a:pt x="2156" y="810"/>
                  </a:cubicBezTo>
                  <a:lnTo>
                    <a:pt x="1442" y="810"/>
                  </a:lnTo>
                  <a:cubicBezTo>
                    <a:pt x="1370" y="810"/>
                    <a:pt x="1311" y="750"/>
                    <a:pt x="1311" y="679"/>
                  </a:cubicBezTo>
                  <a:lnTo>
                    <a:pt x="1311" y="655"/>
                  </a:lnTo>
                  <a:cubicBezTo>
                    <a:pt x="1311" y="583"/>
                    <a:pt x="1370" y="524"/>
                    <a:pt x="1442" y="524"/>
                  </a:cubicBezTo>
                  <a:lnTo>
                    <a:pt x="2287" y="524"/>
                  </a:lnTo>
                  <a:cubicBezTo>
                    <a:pt x="2310" y="523"/>
                    <a:pt x="2334" y="523"/>
                    <a:pt x="2359" y="523"/>
                  </a:cubicBezTo>
                  <a:close/>
                  <a:moveTo>
                    <a:pt x="8633" y="310"/>
                  </a:moveTo>
                  <a:cubicBezTo>
                    <a:pt x="8704" y="310"/>
                    <a:pt x="8764" y="369"/>
                    <a:pt x="8764" y="452"/>
                  </a:cubicBezTo>
                  <a:lnTo>
                    <a:pt x="8764" y="691"/>
                  </a:lnTo>
                  <a:lnTo>
                    <a:pt x="8764" y="726"/>
                  </a:lnTo>
                  <a:lnTo>
                    <a:pt x="8764" y="1107"/>
                  </a:lnTo>
                  <a:lnTo>
                    <a:pt x="8764" y="1131"/>
                  </a:lnTo>
                  <a:lnTo>
                    <a:pt x="8764" y="2155"/>
                  </a:lnTo>
                  <a:cubicBezTo>
                    <a:pt x="8764" y="2250"/>
                    <a:pt x="8835" y="2322"/>
                    <a:pt x="8931" y="2322"/>
                  </a:cubicBezTo>
                  <a:cubicBezTo>
                    <a:pt x="9014" y="2322"/>
                    <a:pt x="9085" y="2250"/>
                    <a:pt x="9085" y="2155"/>
                  </a:cubicBezTo>
                  <a:lnTo>
                    <a:pt x="9085" y="1012"/>
                  </a:lnTo>
                  <a:lnTo>
                    <a:pt x="9085" y="988"/>
                  </a:lnTo>
                  <a:lnTo>
                    <a:pt x="9085" y="953"/>
                  </a:lnTo>
                  <a:lnTo>
                    <a:pt x="9085" y="702"/>
                  </a:lnTo>
                  <a:cubicBezTo>
                    <a:pt x="9109" y="643"/>
                    <a:pt x="9145" y="595"/>
                    <a:pt x="9204" y="595"/>
                  </a:cubicBezTo>
                  <a:lnTo>
                    <a:pt x="9228" y="595"/>
                  </a:lnTo>
                  <a:cubicBezTo>
                    <a:pt x="9300" y="595"/>
                    <a:pt x="9359" y="655"/>
                    <a:pt x="9359" y="726"/>
                  </a:cubicBezTo>
                  <a:lnTo>
                    <a:pt x="9359" y="1322"/>
                  </a:lnTo>
                  <a:lnTo>
                    <a:pt x="9359" y="1441"/>
                  </a:lnTo>
                  <a:lnTo>
                    <a:pt x="9359" y="2155"/>
                  </a:lnTo>
                  <a:cubicBezTo>
                    <a:pt x="9359" y="2250"/>
                    <a:pt x="9431" y="2322"/>
                    <a:pt x="9526" y="2322"/>
                  </a:cubicBezTo>
                  <a:cubicBezTo>
                    <a:pt x="9609" y="2322"/>
                    <a:pt x="9681" y="2250"/>
                    <a:pt x="9681" y="2155"/>
                  </a:cubicBezTo>
                  <a:lnTo>
                    <a:pt x="9681" y="1441"/>
                  </a:lnTo>
                  <a:cubicBezTo>
                    <a:pt x="9681" y="1369"/>
                    <a:pt x="9740" y="1310"/>
                    <a:pt x="9824" y="1310"/>
                  </a:cubicBezTo>
                  <a:lnTo>
                    <a:pt x="9835" y="1310"/>
                  </a:lnTo>
                  <a:cubicBezTo>
                    <a:pt x="9907" y="1310"/>
                    <a:pt x="9966" y="1369"/>
                    <a:pt x="9966" y="1441"/>
                  </a:cubicBezTo>
                  <a:lnTo>
                    <a:pt x="9966" y="2298"/>
                  </a:lnTo>
                  <a:cubicBezTo>
                    <a:pt x="9978" y="2750"/>
                    <a:pt x="9883" y="3489"/>
                    <a:pt x="9657" y="3620"/>
                  </a:cubicBezTo>
                  <a:cubicBezTo>
                    <a:pt x="9609" y="3643"/>
                    <a:pt x="9585" y="3703"/>
                    <a:pt x="9585" y="3762"/>
                  </a:cubicBezTo>
                  <a:lnTo>
                    <a:pt x="9585" y="4358"/>
                  </a:lnTo>
                  <a:lnTo>
                    <a:pt x="7990" y="4358"/>
                  </a:lnTo>
                  <a:lnTo>
                    <a:pt x="7990" y="3965"/>
                  </a:lnTo>
                  <a:cubicBezTo>
                    <a:pt x="7990" y="3905"/>
                    <a:pt x="7954" y="3858"/>
                    <a:pt x="7930" y="3822"/>
                  </a:cubicBezTo>
                  <a:cubicBezTo>
                    <a:pt x="7466" y="3465"/>
                    <a:pt x="7419" y="3274"/>
                    <a:pt x="7383" y="3036"/>
                  </a:cubicBezTo>
                  <a:cubicBezTo>
                    <a:pt x="7347" y="2858"/>
                    <a:pt x="7299" y="2655"/>
                    <a:pt x="7109" y="2369"/>
                  </a:cubicBezTo>
                  <a:cubicBezTo>
                    <a:pt x="6918" y="2096"/>
                    <a:pt x="6930" y="1941"/>
                    <a:pt x="6966" y="1893"/>
                  </a:cubicBezTo>
                  <a:cubicBezTo>
                    <a:pt x="7026" y="1845"/>
                    <a:pt x="7085" y="1845"/>
                    <a:pt x="7109" y="1845"/>
                  </a:cubicBezTo>
                  <a:cubicBezTo>
                    <a:pt x="7288" y="1893"/>
                    <a:pt x="7502" y="2179"/>
                    <a:pt x="7585" y="2357"/>
                  </a:cubicBezTo>
                  <a:cubicBezTo>
                    <a:pt x="7603" y="2418"/>
                    <a:pt x="7658" y="2460"/>
                    <a:pt x="7718" y="2460"/>
                  </a:cubicBezTo>
                  <a:cubicBezTo>
                    <a:pt x="7741" y="2460"/>
                    <a:pt x="7765" y="2454"/>
                    <a:pt x="7788" y="2441"/>
                  </a:cubicBezTo>
                  <a:cubicBezTo>
                    <a:pt x="7847" y="2417"/>
                    <a:pt x="7871" y="2357"/>
                    <a:pt x="7871" y="2286"/>
                  </a:cubicBezTo>
                  <a:lnTo>
                    <a:pt x="7871" y="2262"/>
                  </a:lnTo>
                  <a:lnTo>
                    <a:pt x="7871" y="1584"/>
                  </a:lnTo>
                  <a:lnTo>
                    <a:pt x="7871" y="750"/>
                  </a:lnTo>
                  <a:lnTo>
                    <a:pt x="7871" y="726"/>
                  </a:lnTo>
                  <a:cubicBezTo>
                    <a:pt x="7871" y="655"/>
                    <a:pt x="7930" y="595"/>
                    <a:pt x="8002" y="595"/>
                  </a:cubicBezTo>
                  <a:lnTo>
                    <a:pt x="8014" y="595"/>
                  </a:lnTo>
                  <a:cubicBezTo>
                    <a:pt x="8097" y="595"/>
                    <a:pt x="8157" y="655"/>
                    <a:pt x="8157" y="726"/>
                  </a:cubicBezTo>
                  <a:lnTo>
                    <a:pt x="8157" y="2143"/>
                  </a:lnTo>
                  <a:cubicBezTo>
                    <a:pt x="8157" y="2238"/>
                    <a:pt x="8228" y="2310"/>
                    <a:pt x="8311" y="2310"/>
                  </a:cubicBezTo>
                  <a:cubicBezTo>
                    <a:pt x="8407" y="2310"/>
                    <a:pt x="8478" y="2238"/>
                    <a:pt x="8478" y="2143"/>
                  </a:cubicBezTo>
                  <a:lnTo>
                    <a:pt x="8478" y="726"/>
                  </a:lnTo>
                  <a:lnTo>
                    <a:pt x="8478" y="452"/>
                  </a:lnTo>
                  <a:cubicBezTo>
                    <a:pt x="8478" y="369"/>
                    <a:pt x="8538" y="310"/>
                    <a:pt x="8609" y="310"/>
                  </a:cubicBezTo>
                  <a:close/>
                  <a:moveTo>
                    <a:pt x="1763" y="2941"/>
                  </a:moveTo>
                  <a:cubicBezTo>
                    <a:pt x="1668" y="3036"/>
                    <a:pt x="1561" y="3179"/>
                    <a:pt x="1537" y="3322"/>
                  </a:cubicBezTo>
                  <a:cubicBezTo>
                    <a:pt x="1501" y="3477"/>
                    <a:pt x="1537" y="3631"/>
                    <a:pt x="1656" y="3750"/>
                  </a:cubicBezTo>
                  <a:cubicBezTo>
                    <a:pt x="1668" y="3774"/>
                    <a:pt x="1763" y="3881"/>
                    <a:pt x="1989" y="3881"/>
                  </a:cubicBezTo>
                  <a:cubicBezTo>
                    <a:pt x="2144" y="3881"/>
                    <a:pt x="2335" y="3834"/>
                    <a:pt x="2573" y="3667"/>
                  </a:cubicBezTo>
                  <a:cubicBezTo>
                    <a:pt x="2632" y="3620"/>
                    <a:pt x="2692" y="3572"/>
                    <a:pt x="2751" y="3560"/>
                  </a:cubicBezTo>
                  <a:lnTo>
                    <a:pt x="2751" y="5048"/>
                  </a:lnTo>
                  <a:lnTo>
                    <a:pt x="656" y="5048"/>
                  </a:lnTo>
                  <a:lnTo>
                    <a:pt x="656" y="2941"/>
                  </a:lnTo>
                  <a:close/>
                  <a:moveTo>
                    <a:pt x="9824" y="4703"/>
                  </a:moveTo>
                  <a:lnTo>
                    <a:pt x="9824" y="5108"/>
                  </a:lnTo>
                  <a:lnTo>
                    <a:pt x="7728" y="5108"/>
                  </a:lnTo>
                  <a:lnTo>
                    <a:pt x="7728" y="4703"/>
                  </a:lnTo>
                  <a:close/>
                  <a:moveTo>
                    <a:pt x="2751" y="5370"/>
                  </a:moveTo>
                  <a:lnTo>
                    <a:pt x="2751" y="5775"/>
                  </a:lnTo>
                  <a:lnTo>
                    <a:pt x="656" y="5775"/>
                  </a:lnTo>
                  <a:lnTo>
                    <a:pt x="656" y="5370"/>
                  </a:lnTo>
                  <a:close/>
                  <a:moveTo>
                    <a:pt x="4359" y="2858"/>
                  </a:moveTo>
                  <a:lnTo>
                    <a:pt x="4359" y="2917"/>
                  </a:lnTo>
                  <a:cubicBezTo>
                    <a:pt x="4359" y="3012"/>
                    <a:pt x="4430" y="3084"/>
                    <a:pt x="4525" y="3084"/>
                  </a:cubicBezTo>
                  <a:lnTo>
                    <a:pt x="7014" y="3084"/>
                  </a:lnTo>
                  <a:lnTo>
                    <a:pt x="7014" y="3096"/>
                  </a:lnTo>
                  <a:cubicBezTo>
                    <a:pt x="7049" y="3369"/>
                    <a:pt x="7109" y="3655"/>
                    <a:pt x="7621" y="4048"/>
                  </a:cubicBezTo>
                  <a:lnTo>
                    <a:pt x="7621" y="4370"/>
                  </a:lnTo>
                  <a:lnTo>
                    <a:pt x="7561" y="4370"/>
                  </a:lnTo>
                  <a:cubicBezTo>
                    <a:pt x="7466" y="4370"/>
                    <a:pt x="7395" y="4441"/>
                    <a:pt x="7395" y="4524"/>
                  </a:cubicBezTo>
                  <a:lnTo>
                    <a:pt x="7395" y="7013"/>
                  </a:lnTo>
                  <a:lnTo>
                    <a:pt x="7383" y="7013"/>
                  </a:lnTo>
                  <a:cubicBezTo>
                    <a:pt x="7109" y="7060"/>
                    <a:pt x="6823" y="7120"/>
                    <a:pt x="6430" y="7620"/>
                  </a:cubicBezTo>
                  <a:lnTo>
                    <a:pt x="6121" y="7620"/>
                  </a:lnTo>
                  <a:lnTo>
                    <a:pt x="6121" y="7560"/>
                  </a:lnTo>
                  <a:cubicBezTo>
                    <a:pt x="6121" y="7477"/>
                    <a:pt x="6037" y="7406"/>
                    <a:pt x="5954" y="7406"/>
                  </a:cubicBezTo>
                  <a:lnTo>
                    <a:pt x="3466" y="7406"/>
                  </a:lnTo>
                  <a:lnTo>
                    <a:pt x="3466" y="7382"/>
                  </a:lnTo>
                  <a:cubicBezTo>
                    <a:pt x="3418" y="7120"/>
                    <a:pt x="3358" y="6834"/>
                    <a:pt x="2858" y="6429"/>
                  </a:cubicBezTo>
                  <a:lnTo>
                    <a:pt x="2858" y="6120"/>
                  </a:lnTo>
                  <a:lnTo>
                    <a:pt x="2918" y="6120"/>
                  </a:lnTo>
                  <a:cubicBezTo>
                    <a:pt x="3001" y="6120"/>
                    <a:pt x="3085" y="6048"/>
                    <a:pt x="3085" y="5953"/>
                  </a:cubicBezTo>
                  <a:lnTo>
                    <a:pt x="3085" y="3477"/>
                  </a:lnTo>
                  <a:lnTo>
                    <a:pt x="3097" y="3477"/>
                  </a:lnTo>
                  <a:cubicBezTo>
                    <a:pt x="3358" y="3429"/>
                    <a:pt x="3644" y="3369"/>
                    <a:pt x="4049" y="2858"/>
                  </a:cubicBezTo>
                  <a:close/>
                  <a:moveTo>
                    <a:pt x="5787" y="7727"/>
                  </a:moveTo>
                  <a:lnTo>
                    <a:pt x="5787" y="9823"/>
                  </a:lnTo>
                  <a:lnTo>
                    <a:pt x="5383" y="9823"/>
                  </a:lnTo>
                  <a:lnTo>
                    <a:pt x="5383" y="7727"/>
                  </a:lnTo>
                  <a:close/>
                  <a:moveTo>
                    <a:pt x="8490" y="6933"/>
                  </a:moveTo>
                  <a:cubicBezTo>
                    <a:pt x="8530" y="6933"/>
                    <a:pt x="8558" y="6942"/>
                    <a:pt x="8573" y="6953"/>
                  </a:cubicBezTo>
                  <a:cubicBezTo>
                    <a:pt x="8621" y="7013"/>
                    <a:pt x="8621" y="7072"/>
                    <a:pt x="8621" y="7108"/>
                  </a:cubicBezTo>
                  <a:cubicBezTo>
                    <a:pt x="8573" y="7287"/>
                    <a:pt x="8288" y="7489"/>
                    <a:pt x="8109" y="7584"/>
                  </a:cubicBezTo>
                  <a:cubicBezTo>
                    <a:pt x="8026" y="7620"/>
                    <a:pt x="7990" y="7727"/>
                    <a:pt x="8038" y="7799"/>
                  </a:cubicBezTo>
                  <a:cubicBezTo>
                    <a:pt x="8061" y="7858"/>
                    <a:pt x="8121" y="7894"/>
                    <a:pt x="8204" y="7894"/>
                  </a:cubicBezTo>
                  <a:lnTo>
                    <a:pt x="9740" y="7894"/>
                  </a:lnTo>
                  <a:cubicBezTo>
                    <a:pt x="9824" y="7894"/>
                    <a:pt x="9883" y="7953"/>
                    <a:pt x="9883" y="8025"/>
                  </a:cubicBezTo>
                  <a:lnTo>
                    <a:pt x="9883" y="8037"/>
                  </a:lnTo>
                  <a:cubicBezTo>
                    <a:pt x="9883" y="8120"/>
                    <a:pt x="9824" y="8180"/>
                    <a:pt x="9740" y="8180"/>
                  </a:cubicBezTo>
                  <a:lnTo>
                    <a:pt x="8335" y="8180"/>
                  </a:lnTo>
                  <a:cubicBezTo>
                    <a:pt x="8240" y="8180"/>
                    <a:pt x="8169" y="8251"/>
                    <a:pt x="8169" y="8334"/>
                  </a:cubicBezTo>
                  <a:cubicBezTo>
                    <a:pt x="8169" y="8430"/>
                    <a:pt x="8240" y="8501"/>
                    <a:pt x="8335" y="8501"/>
                  </a:cubicBezTo>
                  <a:lnTo>
                    <a:pt x="10026" y="8501"/>
                  </a:lnTo>
                  <a:cubicBezTo>
                    <a:pt x="10034" y="8500"/>
                    <a:pt x="10043" y="8499"/>
                    <a:pt x="10051" y="8499"/>
                  </a:cubicBezTo>
                  <a:cubicBezTo>
                    <a:pt x="10121" y="8499"/>
                    <a:pt x="10169" y="8545"/>
                    <a:pt x="10169" y="8620"/>
                  </a:cubicBezTo>
                  <a:cubicBezTo>
                    <a:pt x="10169" y="8692"/>
                    <a:pt x="10097" y="8751"/>
                    <a:pt x="10026" y="8751"/>
                  </a:cubicBezTo>
                  <a:lnTo>
                    <a:pt x="8311" y="8751"/>
                  </a:lnTo>
                  <a:cubicBezTo>
                    <a:pt x="8228" y="8751"/>
                    <a:pt x="8157" y="8834"/>
                    <a:pt x="8157" y="8918"/>
                  </a:cubicBezTo>
                  <a:cubicBezTo>
                    <a:pt x="8157" y="9013"/>
                    <a:pt x="8228" y="9084"/>
                    <a:pt x="8311" y="9084"/>
                  </a:cubicBezTo>
                  <a:lnTo>
                    <a:pt x="9776" y="9084"/>
                  </a:lnTo>
                  <a:cubicBezTo>
                    <a:pt x="9835" y="9096"/>
                    <a:pt x="9883" y="9144"/>
                    <a:pt x="9883" y="9204"/>
                  </a:cubicBezTo>
                  <a:lnTo>
                    <a:pt x="9883" y="9215"/>
                  </a:lnTo>
                  <a:cubicBezTo>
                    <a:pt x="9883" y="9287"/>
                    <a:pt x="9824" y="9346"/>
                    <a:pt x="9752" y="9346"/>
                  </a:cubicBezTo>
                  <a:lnTo>
                    <a:pt x="8323" y="9346"/>
                  </a:lnTo>
                  <a:cubicBezTo>
                    <a:pt x="8228" y="9346"/>
                    <a:pt x="8157" y="9430"/>
                    <a:pt x="8157" y="9513"/>
                  </a:cubicBezTo>
                  <a:cubicBezTo>
                    <a:pt x="8157" y="9608"/>
                    <a:pt x="8228" y="9680"/>
                    <a:pt x="8323" y="9680"/>
                  </a:cubicBezTo>
                  <a:lnTo>
                    <a:pt x="9038" y="9680"/>
                  </a:lnTo>
                  <a:cubicBezTo>
                    <a:pt x="9109" y="9680"/>
                    <a:pt x="9169" y="9739"/>
                    <a:pt x="9169" y="9811"/>
                  </a:cubicBezTo>
                  <a:lnTo>
                    <a:pt x="9169" y="9823"/>
                  </a:lnTo>
                  <a:cubicBezTo>
                    <a:pt x="9169" y="9906"/>
                    <a:pt x="9109" y="9966"/>
                    <a:pt x="9038" y="9966"/>
                  </a:cubicBezTo>
                  <a:lnTo>
                    <a:pt x="8181" y="9966"/>
                  </a:lnTo>
                  <a:cubicBezTo>
                    <a:pt x="8151" y="9967"/>
                    <a:pt x="8120" y="9967"/>
                    <a:pt x="8088" y="9967"/>
                  </a:cubicBezTo>
                  <a:cubicBezTo>
                    <a:pt x="7740" y="9967"/>
                    <a:pt x="7288" y="9907"/>
                    <a:pt x="7026" y="9787"/>
                  </a:cubicBezTo>
                  <a:lnTo>
                    <a:pt x="7014" y="9763"/>
                  </a:lnTo>
                  <a:cubicBezTo>
                    <a:pt x="6978" y="9727"/>
                    <a:pt x="6930" y="9704"/>
                    <a:pt x="6895" y="9704"/>
                  </a:cubicBezTo>
                  <a:cubicBezTo>
                    <a:pt x="6871" y="9692"/>
                    <a:pt x="6859" y="9680"/>
                    <a:pt x="6847" y="9644"/>
                  </a:cubicBezTo>
                  <a:cubicBezTo>
                    <a:pt x="6811" y="9608"/>
                    <a:pt x="6752" y="9573"/>
                    <a:pt x="6692" y="9573"/>
                  </a:cubicBezTo>
                  <a:lnTo>
                    <a:pt x="6097" y="9573"/>
                  </a:lnTo>
                  <a:lnTo>
                    <a:pt x="6097" y="7977"/>
                  </a:lnTo>
                  <a:lnTo>
                    <a:pt x="6502" y="7977"/>
                  </a:lnTo>
                  <a:cubicBezTo>
                    <a:pt x="6561" y="7977"/>
                    <a:pt x="6609" y="7953"/>
                    <a:pt x="6633" y="7918"/>
                  </a:cubicBezTo>
                  <a:cubicBezTo>
                    <a:pt x="6990" y="7453"/>
                    <a:pt x="7192" y="7418"/>
                    <a:pt x="7430" y="7370"/>
                  </a:cubicBezTo>
                  <a:cubicBezTo>
                    <a:pt x="7609" y="7334"/>
                    <a:pt x="7811" y="7299"/>
                    <a:pt x="8097" y="7108"/>
                  </a:cubicBezTo>
                  <a:cubicBezTo>
                    <a:pt x="8274" y="6972"/>
                    <a:pt x="8407" y="6933"/>
                    <a:pt x="8490" y="6933"/>
                  </a:cubicBezTo>
                  <a:close/>
                  <a:moveTo>
                    <a:pt x="2501" y="6132"/>
                  </a:moveTo>
                  <a:lnTo>
                    <a:pt x="2501" y="6537"/>
                  </a:lnTo>
                  <a:cubicBezTo>
                    <a:pt x="2501" y="6596"/>
                    <a:pt x="2525" y="6644"/>
                    <a:pt x="2561" y="6668"/>
                  </a:cubicBezTo>
                  <a:cubicBezTo>
                    <a:pt x="3025" y="7025"/>
                    <a:pt x="3061" y="7227"/>
                    <a:pt x="3108" y="7465"/>
                  </a:cubicBezTo>
                  <a:cubicBezTo>
                    <a:pt x="3120" y="7501"/>
                    <a:pt x="3120" y="7560"/>
                    <a:pt x="3144" y="7608"/>
                  </a:cubicBezTo>
                  <a:cubicBezTo>
                    <a:pt x="3168" y="7763"/>
                    <a:pt x="3228" y="7918"/>
                    <a:pt x="3382" y="8120"/>
                  </a:cubicBezTo>
                  <a:cubicBezTo>
                    <a:pt x="3597" y="8382"/>
                    <a:pt x="3585" y="8537"/>
                    <a:pt x="3561" y="8596"/>
                  </a:cubicBezTo>
                  <a:cubicBezTo>
                    <a:pt x="3501" y="8632"/>
                    <a:pt x="3442" y="8632"/>
                    <a:pt x="3406" y="8632"/>
                  </a:cubicBezTo>
                  <a:cubicBezTo>
                    <a:pt x="3228" y="8596"/>
                    <a:pt x="3025" y="8311"/>
                    <a:pt x="2930" y="8132"/>
                  </a:cubicBezTo>
                  <a:cubicBezTo>
                    <a:pt x="2896" y="8064"/>
                    <a:pt x="2838" y="8033"/>
                    <a:pt x="2778" y="8033"/>
                  </a:cubicBezTo>
                  <a:cubicBezTo>
                    <a:pt x="2753" y="8033"/>
                    <a:pt x="2728" y="8038"/>
                    <a:pt x="2704" y="8049"/>
                  </a:cubicBezTo>
                  <a:cubicBezTo>
                    <a:pt x="2644" y="8084"/>
                    <a:pt x="2620" y="8144"/>
                    <a:pt x="2620" y="8215"/>
                  </a:cubicBezTo>
                  <a:lnTo>
                    <a:pt x="2620" y="8239"/>
                  </a:lnTo>
                  <a:lnTo>
                    <a:pt x="2620" y="8918"/>
                  </a:lnTo>
                  <a:lnTo>
                    <a:pt x="2620" y="9751"/>
                  </a:lnTo>
                  <a:lnTo>
                    <a:pt x="2620" y="9763"/>
                  </a:lnTo>
                  <a:cubicBezTo>
                    <a:pt x="2620" y="9846"/>
                    <a:pt x="2561" y="9906"/>
                    <a:pt x="2489" y="9906"/>
                  </a:cubicBezTo>
                  <a:lnTo>
                    <a:pt x="2466" y="9906"/>
                  </a:lnTo>
                  <a:cubicBezTo>
                    <a:pt x="2394" y="9906"/>
                    <a:pt x="2335" y="9846"/>
                    <a:pt x="2335" y="9763"/>
                  </a:cubicBezTo>
                  <a:lnTo>
                    <a:pt x="2335" y="8358"/>
                  </a:lnTo>
                  <a:cubicBezTo>
                    <a:pt x="2335" y="8263"/>
                    <a:pt x="2263" y="8191"/>
                    <a:pt x="2168" y="8191"/>
                  </a:cubicBezTo>
                  <a:cubicBezTo>
                    <a:pt x="2085" y="8191"/>
                    <a:pt x="2013" y="8263"/>
                    <a:pt x="2013" y="8358"/>
                  </a:cubicBezTo>
                  <a:lnTo>
                    <a:pt x="2013" y="9763"/>
                  </a:lnTo>
                  <a:lnTo>
                    <a:pt x="2013" y="10049"/>
                  </a:lnTo>
                  <a:cubicBezTo>
                    <a:pt x="2013" y="10120"/>
                    <a:pt x="1954" y="10180"/>
                    <a:pt x="1870" y="10180"/>
                  </a:cubicBezTo>
                  <a:lnTo>
                    <a:pt x="1858" y="10180"/>
                  </a:lnTo>
                  <a:cubicBezTo>
                    <a:pt x="1787" y="10180"/>
                    <a:pt x="1727" y="10120"/>
                    <a:pt x="1727" y="10049"/>
                  </a:cubicBezTo>
                  <a:lnTo>
                    <a:pt x="1727" y="9811"/>
                  </a:lnTo>
                  <a:lnTo>
                    <a:pt x="1727" y="9763"/>
                  </a:lnTo>
                  <a:lnTo>
                    <a:pt x="1727" y="9394"/>
                  </a:lnTo>
                  <a:lnTo>
                    <a:pt x="1727" y="9370"/>
                  </a:lnTo>
                  <a:lnTo>
                    <a:pt x="1727" y="8334"/>
                  </a:lnTo>
                  <a:cubicBezTo>
                    <a:pt x="1727" y="8251"/>
                    <a:pt x="1656" y="8180"/>
                    <a:pt x="1561" y="8180"/>
                  </a:cubicBezTo>
                  <a:cubicBezTo>
                    <a:pt x="1477" y="8180"/>
                    <a:pt x="1394" y="8251"/>
                    <a:pt x="1394" y="8334"/>
                  </a:cubicBezTo>
                  <a:lnTo>
                    <a:pt x="1394" y="9489"/>
                  </a:lnTo>
                  <a:lnTo>
                    <a:pt x="1394" y="9513"/>
                  </a:lnTo>
                  <a:lnTo>
                    <a:pt x="1394" y="9549"/>
                  </a:lnTo>
                  <a:lnTo>
                    <a:pt x="1394" y="9799"/>
                  </a:lnTo>
                  <a:cubicBezTo>
                    <a:pt x="1382" y="9858"/>
                    <a:pt x="1334" y="9906"/>
                    <a:pt x="1275" y="9906"/>
                  </a:cubicBezTo>
                  <a:lnTo>
                    <a:pt x="1263" y="9906"/>
                  </a:lnTo>
                  <a:cubicBezTo>
                    <a:pt x="1192" y="9906"/>
                    <a:pt x="1132" y="9846"/>
                    <a:pt x="1132" y="9763"/>
                  </a:cubicBezTo>
                  <a:lnTo>
                    <a:pt x="1132" y="9168"/>
                  </a:lnTo>
                  <a:lnTo>
                    <a:pt x="1132" y="9049"/>
                  </a:lnTo>
                  <a:lnTo>
                    <a:pt x="1132" y="8334"/>
                  </a:lnTo>
                  <a:cubicBezTo>
                    <a:pt x="1132" y="8251"/>
                    <a:pt x="1061" y="8180"/>
                    <a:pt x="965" y="8180"/>
                  </a:cubicBezTo>
                  <a:cubicBezTo>
                    <a:pt x="882" y="8180"/>
                    <a:pt x="799" y="8251"/>
                    <a:pt x="799" y="8334"/>
                  </a:cubicBezTo>
                  <a:lnTo>
                    <a:pt x="799" y="9049"/>
                  </a:lnTo>
                  <a:cubicBezTo>
                    <a:pt x="799" y="9132"/>
                    <a:pt x="739" y="9192"/>
                    <a:pt x="668" y="9192"/>
                  </a:cubicBezTo>
                  <a:lnTo>
                    <a:pt x="656" y="9192"/>
                  </a:lnTo>
                  <a:cubicBezTo>
                    <a:pt x="584" y="9192"/>
                    <a:pt x="525" y="9132"/>
                    <a:pt x="525" y="9049"/>
                  </a:cubicBezTo>
                  <a:lnTo>
                    <a:pt x="525" y="8203"/>
                  </a:lnTo>
                  <a:cubicBezTo>
                    <a:pt x="501" y="7739"/>
                    <a:pt x="608" y="7013"/>
                    <a:pt x="834" y="6882"/>
                  </a:cubicBezTo>
                  <a:cubicBezTo>
                    <a:pt x="882" y="6846"/>
                    <a:pt x="906" y="6787"/>
                    <a:pt x="906" y="6727"/>
                  </a:cubicBezTo>
                  <a:lnTo>
                    <a:pt x="906" y="6132"/>
                  </a:lnTo>
                  <a:close/>
                  <a:moveTo>
                    <a:pt x="8621" y="0"/>
                  </a:moveTo>
                  <a:cubicBezTo>
                    <a:pt x="8407" y="0"/>
                    <a:pt x="8240" y="143"/>
                    <a:pt x="8181" y="321"/>
                  </a:cubicBezTo>
                  <a:cubicBezTo>
                    <a:pt x="8145" y="298"/>
                    <a:pt x="8085" y="286"/>
                    <a:pt x="8038" y="286"/>
                  </a:cubicBezTo>
                  <a:lnTo>
                    <a:pt x="8026" y="286"/>
                  </a:lnTo>
                  <a:cubicBezTo>
                    <a:pt x="7942" y="286"/>
                    <a:pt x="7859" y="298"/>
                    <a:pt x="7800" y="345"/>
                  </a:cubicBezTo>
                  <a:lnTo>
                    <a:pt x="4549" y="345"/>
                  </a:lnTo>
                  <a:cubicBezTo>
                    <a:pt x="4466" y="345"/>
                    <a:pt x="4394" y="417"/>
                    <a:pt x="4394" y="512"/>
                  </a:cubicBezTo>
                  <a:lnTo>
                    <a:pt x="4394" y="619"/>
                  </a:lnTo>
                  <a:lnTo>
                    <a:pt x="3870" y="619"/>
                  </a:lnTo>
                  <a:cubicBezTo>
                    <a:pt x="3704" y="441"/>
                    <a:pt x="3418" y="321"/>
                    <a:pt x="2977" y="262"/>
                  </a:cubicBezTo>
                  <a:cubicBezTo>
                    <a:pt x="2632" y="214"/>
                    <a:pt x="2335" y="214"/>
                    <a:pt x="2311" y="214"/>
                  </a:cubicBezTo>
                  <a:lnTo>
                    <a:pt x="1453" y="214"/>
                  </a:lnTo>
                  <a:cubicBezTo>
                    <a:pt x="1203" y="214"/>
                    <a:pt x="1001" y="417"/>
                    <a:pt x="1001" y="679"/>
                  </a:cubicBezTo>
                  <a:lnTo>
                    <a:pt x="1001" y="691"/>
                  </a:lnTo>
                  <a:cubicBezTo>
                    <a:pt x="1001" y="738"/>
                    <a:pt x="1001" y="774"/>
                    <a:pt x="1013" y="822"/>
                  </a:cubicBezTo>
                  <a:lnTo>
                    <a:pt x="739" y="822"/>
                  </a:lnTo>
                  <a:cubicBezTo>
                    <a:pt x="489" y="822"/>
                    <a:pt x="287" y="1036"/>
                    <a:pt x="287" y="1286"/>
                  </a:cubicBezTo>
                  <a:lnTo>
                    <a:pt x="287" y="1298"/>
                  </a:lnTo>
                  <a:cubicBezTo>
                    <a:pt x="287" y="1357"/>
                    <a:pt x="299" y="1405"/>
                    <a:pt x="310" y="1453"/>
                  </a:cubicBezTo>
                  <a:cubicBezTo>
                    <a:pt x="132" y="1512"/>
                    <a:pt x="1" y="1691"/>
                    <a:pt x="1" y="1881"/>
                  </a:cubicBezTo>
                  <a:lnTo>
                    <a:pt x="1" y="1893"/>
                  </a:lnTo>
                  <a:cubicBezTo>
                    <a:pt x="1" y="2107"/>
                    <a:pt x="132" y="2262"/>
                    <a:pt x="310" y="2322"/>
                  </a:cubicBezTo>
                  <a:cubicBezTo>
                    <a:pt x="299" y="2369"/>
                    <a:pt x="287" y="2429"/>
                    <a:pt x="287" y="2477"/>
                  </a:cubicBezTo>
                  <a:lnTo>
                    <a:pt x="287" y="2488"/>
                  </a:lnTo>
                  <a:cubicBezTo>
                    <a:pt x="287" y="2560"/>
                    <a:pt x="299" y="2655"/>
                    <a:pt x="346" y="2715"/>
                  </a:cubicBezTo>
                  <a:lnTo>
                    <a:pt x="346" y="5953"/>
                  </a:lnTo>
                  <a:cubicBezTo>
                    <a:pt x="346" y="6048"/>
                    <a:pt x="418" y="6120"/>
                    <a:pt x="501" y="6120"/>
                  </a:cubicBezTo>
                  <a:lnTo>
                    <a:pt x="608" y="6120"/>
                  </a:lnTo>
                  <a:lnTo>
                    <a:pt x="608" y="6644"/>
                  </a:lnTo>
                  <a:cubicBezTo>
                    <a:pt x="430" y="6810"/>
                    <a:pt x="310" y="7084"/>
                    <a:pt x="251" y="7537"/>
                  </a:cubicBezTo>
                  <a:cubicBezTo>
                    <a:pt x="203" y="7882"/>
                    <a:pt x="203" y="8180"/>
                    <a:pt x="203" y="8203"/>
                  </a:cubicBezTo>
                  <a:lnTo>
                    <a:pt x="203" y="9049"/>
                  </a:lnTo>
                  <a:cubicBezTo>
                    <a:pt x="203" y="9311"/>
                    <a:pt x="418" y="9513"/>
                    <a:pt x="668" y="9513"/>
                  </a:cubicBezTo>
                  <a:lnTo>
                    <a:pt x="680" y="9513"/>
                  </a:lnTo>
                  <a:cubicBezTo>
                    <a:pt x="727" y="9513"/>
                    <a:pt x="775" y="9513"/>
                    <a:pt x="822" y="9501"/>
                  </a:cubicBezTo>
                  <a:lnTo>
                    <a:pt x="822" y="9763"/>
                  </a:lnTo>
                  <a:cubicBezTo>
                    <a:pt x="822" y="10025"/>
                    <a:pt x="1025" y="10227"/>
                    <a:pt x="1275" y="10227"/>
                  </a:cubicBezTo>
                  <a:lnTo>
                    <a:pt x="1299" y="10227"/>
                  </a:lnTo>
                  <a:cubicBezTo>
                    <a:pt x="1358" y="10227"/>
                    <a:pt x="1394" y="10216"/>
                    <a:pt x="1442" y="10204"/>
                  </a:cubicBezTo>
                  <a:cubicBezTo>
                    <a:pt x="1501" y="10382"/>
                    <a:pt x="1680" y="10513"/>
                    <a:pt x="1870" y="10513"/>
                  </a:cubicBezTo>
                  <a:lnTo>
                    <a:pt x="1894" y="10513"/>
                  </a:lnTo>
                  <a:cubicBezTo>
                    <a:pt x="2096" y="10513"/>
                    <a:pt x="2263" y="10382"/>
                    <a:pt x="2323" y="10204"/>
                  </a:cubicBezTo>
                  <a:cubicBezTo>
                    <a:pt x="2370" y="10216"/>
                    <a:pt x="2430" y="10227"/>
                    <a:pt x="2466" y="10227"/>
                  </a:cubicBezTo>
                  <a:lnTo>
                    <a:pt x="2489" y="10227"/>
                  </a:lnTo>
                  <a:cubicBezTo>
                    <a:pt x="2561" y="10227"/>
                    <a:pt x="2644" y="10216"/>
                    <a:pt x="2704" y="10168"/>
                  </a:cubicBezTo>
                  <a:lnTo>
                    <a:pt x="3323" y="10168"/>
                  </a:lnTo>
                  <a:cubicBezTo>
                    <a:pt x="3406" y="10168"/>
                    <a:pt x="3478" y="10096"/>
                    <a:pt x="3478" y="10001"/>
                  </a:cubicBezTo>
                  <a:cubicBezTo>
                    <a:pt x="3478" y="9918"/>
                    <a:pt x="3406" y="9846"/>
                    <a:pt x="3323" y="9846"/>
                  </a:cubicBezTo>
                  <a:lnTo>
                    <a:pt x="2942" y="9846"/>
                  </a:lnTo>
                  <a:lnTo>
                    <a:pt x="2942" y="9763"/>
                  </a:lnTo>
                  <a:lnTo>
                    <a:pt x="2942" y="9751"/>
                  </a:lnTo>
                  <a:lnTo>
                    <a:pt x="2942" y="8918"/>
                  </a:lnTo>
                  <a:lnTo>
                    <a:pt x="2942" y="8727"/>
                  </a:lnTo>
                  <a:cubicBezTo>
                    <a:pt x="3049" y="8834"/>
                    <a:pt x="3180" y="8930"/>
                    <a:pt x="3335" y="8965"/>
                  </a:cubicBezTo>
                  <a:cubicBezTo>
                    <a:pt x="3358" y="8977"/>
                    <a:pt x="3406" y="8977"/>
                    <a:pt x="3442" y="8977"/>
                  </a:cubicBezTo>
                  <a:cubicBezTo>
                    <a:pt x="3561" y="8977"/>
                    <a:pt x="3656" y="8930"/>
                    <a:pt x="3763" y="8858"/>
                  </a:cubicBezTo>
                  <a:cubicBezTo>
                    <a:pt x="3775" y="8846"/>
                    <a:pt x="4120" y="8549"/>
                    <a:pt x="3680" y="7941"/>
                  </a:cubicBezTo>
                  <a:cubicBezTo>
                    <a:pt x="3632" y="7882"/>
                    <a:pt x="3585" y="7822"/>
                    <a:pt x="3573" y="7763"/>
                  </a:cubicBezTo>
                  <a:lnTo>
                    <a:pt x="5061" y="7763"/>
                  </a:lnTo>
                  <a:lnTo>
                    <a:pt x="5061" y="9858"/>
                  </a:lnTo>
                  <a:lnTo>
                    <a:pt x="3835" y="9858"/>
                  </a:lnTo>
                  <a:cubicBezTo>
                    <a:pt x="3751" y="9858"/>
                    <a:pt x="3680" y="9930"/>
                    <a:pt x="3680" y="10025"/>
                  </a:cubicBezTo>
                  <a:cubicBezTo>
                    <a:pt x="3680" y="10108"/>
                    <a:pt x="3751" y="10180"/>
                    <a:pt x="3835" y="10180"/>
                  </a:cubicBezTo>
                  <a:lnTo>
                    <a:pt x="5966" y="10180"/>
                  </a:lnTo>
                  <a:cubicBezTo>
                    <a:pt x="6061" y="10180"/>
                    <a:pt x="6133" y="10108"/>
                    <a:pt x="6133" y="10025"/>
                  </a:cubicBezTo>
                  <a:lnTo>
                    <a:pt x="6133" y="9918"/>
                  </a:lnTo>
                  <a:lnTo>
                    <a:pt x="6657" y="9918"/>
                  </a:lnTo>
                  <a:cubicBezTo>
                    <a:pt x="6811" y="10096"/>
                    <a:pt x="7097" y="10216"/>
                    <a:pt x="7549" y="10275"/>
                  </a:cubicBezTo>
                  <a:cubicBezTo>
                    <a:pt x="7811" y="10323"/>
                    <a:pt x="8061" y="10323"/>
                    <a:pt x="8169" y="10323"/>
                  </a:cubicBezTo>
                  <a:lnTo>
                    <a:pt x="9062" y="10323"/>
                  </a:lnTo>
                  <a:cubicBezTo>
                    <a:pt x="9312" y="10323"/>
                    <a:pt x="9526" y="10108"/>
                    <a:pt x="9526" y="9858"/>
                  </a:cubicBezTo>
                  <a:lnTo>
                    <a:pt x="9526" y="9846"/>
                  </a:lnTo>
                  <a:cubicBezTo>
                    <a:pt x="9526" y="9799"/>
                    <a:pt x="9526" y="9751"/>
                    <a:pt x="9514" y="9704"/>
                  </a:cubicBezTo>
                  <a:lnTo>
                    <a:pt x="9776" y="9704"/>
                  </a:lnTo>
                  <a:cubicBezTo>
                    <a:pt x="10026" y="9704"/>
                    <a:pt x="10240" y="9501"/>
                    <a:pt x="10240" y="9251"/>
                  </a:cubicBezTo>
                  <a:lnTo>
                    <a:pt x="10240" y="9227"/>
                  </a:lnTo>
                  <a:cubicBezTo>
                    <a:pt x="10240" y="9168"/>
                    <a:pt x="10228" y="9132"/>
                    <a:pt x="10205" y="9084"/>
                  </a:cubicBezTo>
                  <a:cubicBezTo>
                    <a:pt x="10383" y="9025"/>
                    <a:pt x="10514" y="8846"/>
                    <a:pt x="10514" y="8656"/>
                  </a:cubicBezTo>
                  <a:lnTo>
                    <a:pt x="10514" y="8632"/>
                  </a:lnTo>
                  <a:cubicBezTo>
                    <a:pt x="10502" y="8418"/>
                    <a:pt x="10371" y="8239"/>
                    <a:pt x="10193" y="8180"/>
                  </a:cubicBezTo>
                  <a:cubicBezTo>
                    <a:pt x="10205" y="8132"/>
                    <a:pt x="10228" y="8072"/>
                    <a:pt x="10228" y="8025"/>
                  </a:cubicBezTo>
                  <a:lnTo>
                    <a:pt x="10228" y="8013"/>
                  </a:lnTo>
                  <a:cubicBezTo>
                    <a:pt x="10228" y="7941"/>
                    <a:pt x="10205" y="7846"/>
                    <a:pt x="10169" y="7787"/>
                  </a:cubicBezTo>
                  <a:lnTo>
                    <a:pt x="10169" y="6263"/>
                  </a:lnTo>
                  <a:cubicBezTo>
                    <a:pt x="10169" y="6179"/>
                    <a:pt x="10086" y="6108"/>
                    <a:pt x="10002" y="6108"/>
                  </a:cubicBezTo>
                  <a:cubicBezTo>
                    <a:pt x="9907" y="6108"/>
                    <a:pt x="9835" y="6179"/>
                    <a:pt x="9835" y="6263"/>
                  </a:cubicBezTo>
                  <a:lnTo>
                    <a:pt x="9835" y="7560"/>
                  </a:lnTo>
                  <a:lnTo>
                    <a:pt x="8716" y="7560"/>
                  </a:lnTo>
                  <a:cubicBezTo>
                    <a:pt x="8823" y="7453"/>
                    <a:pt x="8931" y="7322"/>
                    <a:pt x="8954" y="7179"/>
                  </a:cubicBezTo>
                  <a:cubicBezTo>
                    <a:pt x="8990" y="7025"/>
                    <a:pt x="8954" y="6858"/>
                    <a:pt x="8835" y="6751"/>
                  </a:cubicBezTo>
                  <a:cubicBezTo>
                    <a:pt x="8828" y="6736"/>
                    <a:pt x="8715" y="6608"/>
                    <a:pt x="8492" y="6608"/>
                  </a:cubicBezTo>
                  <a:cubicBezTo>
                    <a:pt x="8347" y="6608"/>
                    <a:pt x="8157" y="6661"/>
                    <a:pt x="7919" y="6834"/>
                  </a:cubicBezTo>
                  <a:cubicBezTo>
                    <a:pt x="7859" y="6882"/>
                    <a:pt x="7800" y="6929"/>
                    <a:pt x="7740" y="6941"/>
                  </a:cubicBezTo>
                  <a:lnTo>
                    <a:pt x="7740" y="5453"/>
                  </a:lnTo>
                  <a:lnTo>
                    <a:pt x="9835" y="5453"/>
                  </a:lnTo>
                  <a:lnTo>
                    <a:pt x="9835" y="5703"/>
                  </a:lnTo>
                  <a:cubicBezTo>
                    <a:pt x="9835" y="5798"/>
                    <a:pt x="9907" y="5870"/>
                    <a:pt x="10002" y="5870"/>
                  </a:cubicBezTo>
                  <a:cubicBezTo>
                    <a:pt x="10086" y="5870"/>
                    <a:pt x="10169" y="5798"/>
                    <a:pt x="10169" y="5703"/>
                  </a:cubicBezTo>
                  <a:lnTo>
                    <a:pt x="10169" y="4560"/>
                  </a:lnTo>
                  <a:cubicBezTo>
                    <a:pt x="10169" y="4465"/>
                    <a:pt x="10086" y="4393"/>
                    <a:pt x="10002" y="4393"/>
                  </a:cubicBezTo>
                  <a:lnTo>
                    <a:pt x="9895" y="4393"/>
                  </a:lnTo>
                  <a:lnTo>
                    <a:pt x="9895" y="3870"/>
                  </a:lnTo>
                  <a:cubicBezTo>
                    <a:pt x="10074" y="3715"/>
                    <a:pt x="10193" y="3429"/>
                    <a:pt x="10252" y="2977"/>
                  </a:cubicBezTo>
                  <a:cubicBezTo>
                    <a:pt x="10300" y="2643"/>
                    <a:pt x="10300" y="2346"/>
                    <a:pt x="10300" y="2310"/>
                  </a:cubicBezTo>
                  <a:lnTo>
                    <a:pt x="10300" y="1464"/>
                  </a:lnTo>
                  <a:cubicBezTo>
                    <a:pt x="10300" y="1203"/>
                    <a:pt x="10086" y="1000"/>
                    <a:pt x="9835" y="1000"/>
                  </a:cubicBezTo>
                  <a:lnTo>
                    <a:pt x="9824" y="1000"/>
                  </a:lnTo>
                  <a:cubicBezTo>
                    <a:pt x="9776" y="1000"/>
                    <a:pt x="9728" y="1000"/>
                    <a:pt x="9693" y="1012"/>
                  </a:cubicBezTo>
                  <a:lnTo>
                    <a:pt x="9693" y="750"/>
                  </a:lnTo>
                  <a:cubicBezTo>
                    <a:pt x="9693" y="500"/>
                    <a:pt x="9478" y="286"/>
                    <a:pt x="9228" y="286"/>
                  </a:cubicBezTo>
                  <a:lnTo>
                    <a:pt x="9216" y="286"/>
                  </a:lnTo>
                  <a:cubicBezTo>
                    <a:pt x="9157" y="286"/>
                    <a:pt x="9109" y="298"/>
                    <a:pt x="9062" y="321"/>
                  </a:cubicBezTo>
                  <a:cubicBezTo>
                    <a:pt x="9002" y="143"/>
                    <a:pt x="8823" y="0"/>
                    <a:pt x="86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49"/>
            <p:cNvSpPr/>
            <p:nvPr/>
          </p:nvSpPr>
          <p:spPr>
            <a:xfrm>
              <a:off x="8116024" y="3221804"/>
              <a:ext cx="14036" cy="10280"/>
            </a:xfrm>
            <a:custGeom>
              <a:avLst/>
              <a:gdLst/>
              <a:ahLst/>
              <a:cxnLst/>
              <a:rect l="l" t="t" r="r" b="b"/>
              <a:pathLst>
                <a:path w="441" h="323" extrusionOk="0">
                  <a:moveTo>
                    <a:pt x="155" y="1"/>
                  </a:moveTo>
                  <a:cubicBezTo>
                    <a:pt x="72" y="1"/>
                    <a:pt x="0" y="72"/>
                    <a:pt x="0" y="167"/>
                  </a:cubicBezTo>
                  <a:cubicBezTo>
                    <a:pt x="0" y="251"/>
                    <a:pt x="72" y="322"/>
                    <a:pt x="155" y="322"/>
                  </a:cubicBezTo>
                  <a:lnTo>
                    <a:pt x="274" y="322"/>
                  </a:lnTo>
                  <a:cubicBezTo>
                    <a:pt x="369" y="322"/>
                    <a:pt x="441" y="251"/>
                    <a:pt x="441" y="167"/>
                  </a:cubicBezTo>
                  <a:cubicBezTo>
                    <a:pt x="441" y="72"/>
                    <a:pt x="369" y="1"/>
                    <a:pt x="2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49"/>
            <p:cNvSpPr/>
            <p:nvPr/>
          </p:nvSpPr>
          <p:spPr>
            <a:xfrm>
              <a:off x="8097818" y="3221804"/>
              <a:ext cx="14068" cy="10280"/>
            </a:xfrm>
            <a:custGeom>
              <a:avLst/>
              <a:gdLst/>
              <a:ahLst/>
              <a:cxnLst/>
              <a:rect l="l" t="t" r="r" b="b"/>
              <a:pathLst>
                <a:path w="442" h="323" extrusionOk="0">
                  <a:moveTo>
                    <a:pt x="168" y="1"/>
                  </a:moveTo>
                  <a:cubicBezTo>
                    <a:pt x="72" y="1"/>
                    <a:pt x="1" y="72"/>
                    <a:pt x="1" y="167"/>
                  </a:cubicBezTo>
                  <a:cubicBezTo>
                    <a:pt x="1" y="251"/>
                    <a:pt x="72" y="322"/>
                    <a:pt x="168" y="322"/>
                  </a:cubicBezTo>
                  <a:lnTo>
                    <a:pt x="287" y="322"/>
                  </a:lnTo>
                  <a:cubicBezTo>
                    <a:pt x="370" y="322"/>
                    <a:pt x="441" y="251"/>
                    <a:pt x="441" y="167"/>
                  </a:cubicBezTo>
                  <a:cubicBezTo>
                    <a:pt x="441" y="72"/>
                    <a:pt x="370" y="1"/>
                    <a:pt x="2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49"/>
            <p:cNvSpPr/>
            <p:nvPr/>
          </p:nvSpPr>
          <p:spPr>
            <a:xfrm>
              <a:off x="8156190" y="2951621"/>
              <a:ext cx="14036" cy="10630"/>
            </a:xfrm>
            <a:custGeom>
              <a:avLst/>
              <a:gdLst/>
              <a:ahLst/>
              <a:cxnLst/>
              <a:rect l="l" t="t" r="r" b="b"/>
              <a:pathLst>
                <a:path w="441" h="334" extrusionOk="0">
                  <a:moveTo>
                    <a:pt x="167" y="0"/>
                  </a:moveTo>
                  <a:cubicBezTo>
                    <a:pt x="72" y="0"/>
                    <a:pt x="0" y="72"/>
                    <a:pt x="0" y="167"/>
                  </a:cubicBezTo>
                  <a:cubicBezTo>
                    <a:pt x="0" y="262"/>
                    <a:pt x="72" y="334"/>
                    <a:pt x="167" y="334"/>
                  </a:cubicBezTo>
                  <a:lnTo>
                    <a:pt x="286" y="334"/>
                  </a:lnTo>
                  <a:cubicBezTo>
                    <a:pt x="369" y="334"/>
                    <a:pt x="441" y="262"/>
                    <a:pt x="441" y="167"/>
                  </a:cubicBezTo>
                  <a:cubicBezTo>
                    <a:pt x="441" y="72"/>
                    <a:pt x="369" y="0"/>
                    <a:pt x="2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49"/>
            <p:cNvSpPr/>
            <p:nvPr/>
          </p:nvSpPr>
          <p:spPr>
            <a:xfrm>
              <a:off x="8173982" y="2952385"/>
              <a:ext cx="14450" cy="10248"/>
            </a:xfrm>
            <a:custGeom>
              <a:avLst/>
              <a:gdLst/>
              <a:ahLst/>
              <a:cxnLst/>
              <a:rect l="l" t="t" r="r" b="b"/>
              <a:pathLst>
                <a:path w="454" h="322" extrusionOk="0">
                  <a:moveTo>
                    <a:pt x="168" y="0"/>
                  </a:moveTo>
                  <a:cubicBezTo>
                    <a:pt x="84" y="0"/>
                    <a:pt x="1" y="72"/>
                    <a:pt x="1" y="155"/>
                  </a:cubicBezTo>
                  <a:cubicBezTo>
                    <a:pt x="1" y="250"/>
                    <a:pt x="84" y="322"/>
                    <a:pt x="168" y="322"/>
                  </a:cubicBezTo>
                  <a:lnTo>
                    <a:pt x="287" y="322"/>
                  </a:lnTo>
                  <a:cubicBezTo>
                    <a:pt x="382" y="322"/>
                    <a:pt x="453" y="250"/>
                    <a:pt x="453" y="155"/>
                  </a:cubicBezTo>
                  <a:cubicBezTo>
                    <a:pt x="453" y="72"/>
                    <a:pt x="382" y="0"/>
                    <a:pt x="2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Human Resource Development Pitch Deck by Slidesgo">
  <a:themeElements>
    <a:clrScheme name="Simple Light">
      <a:dk1>
        <a:srgbClr val="353535"/>
      </a:dk1>
      <a:lt1>
        <a:srgbClr val="FFFCFC"/>
      </a:lt1>
      <a:dk2>
        <a:srgbClr val="E0DBD7"/>
      </a:dk2>
      <a:lt2>
        <a:srgbClr val="EEEEEE"/>
      </a:lt2>
      <a:accent1>
        <a:srgbClr val="FFFFFF"/>
      </a:accent1>
      <a:accent2>
        <a:srgbClr val="FFFFFF"/>
      </a:accent2>
      <a:accent3>
        <a:srgbClr val="FFFFFF"/>
      </a:accent3>
      <a:accent4>
        <a:srgbClr val="FFFFFF"/>
      </a:accent4>
      <a:accent5>
        <a:srgbClr val="FFFFFF"/>
      </a:accent5>
      <a:accent6>
        <a:srgbClr val="FFFFFF"/>
      </a:accent6>
      <a:hlink>
        <a:srgbClr val="353535"/>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501</Words>
  <Application>Microsoft Office PowerPoint</Application>
  <PresentationFormat>Presentación en pantalla (16:9)</PresentationFormat>
  <Paragraphs>28</Paragraphs>
  <Slides>6</Slides>
  <Notes>6</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Cantata One</vt:lpstr>
      <vt:lpstr>Arial</vt:lpstr>
      <vt:lpstr>Cabin</vt:lpstr>
      <vt:lpstr>Human Resource Development Pitch Deck by Slidesgo</vt:lpstr>
      <vt:lpstr>ADQUISICIÓN EMPRESARIAL</vt:lpstr>
      <vt:lpstr>¿Que es?</vt:lpstr>
      <vt:lpstr>Tipos de adquisiciones empresariales</vt:lpstr>
      <vt:lpstr>MOTIVOS PARA ADQUIRIR UNA EMPRESA</vt:lpstr>
      <vt:lpstr>Presentación de PowerPoint</vt:lpstr>
      <vt:lpstr>BIBLIOGRAFÍA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ADQUISICIÓN EMPRESARIAL</dc:title>
  <dc:creator>DESK</dc:creator>
  <cp:lastModifiedBy>DESK</cp:lastModifiedBy>
  <cp:revision>1</cp:revision>
  <dcterms:modified xsi:type="dcterms:W3CDTF">2022-08-14T15:16:55Z</dcterms:modified>
</cp:coreProperties>
</file>