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7E4F9AE-FF91-4CCE-803E-CA5875FA0E24}" type="datetimeFigureOut">
              <a:rPr lang="es-MX" smtClean="0"/>
              <a:pPr/>
              <a:t>18/10/2009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E18134-5E61-47DF-87C4-752CAD1D4EF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SOFTWARE DE APLICACIÓN 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 smtClean="0">
                <a:solidFill>
                  <a:srgbClr val="0070C0"/>
                </a:solidFill>
              </a:rPr>
              <a:t>Es un programa </a:t>
            </a:r>
            <a:r>
              <a:rPr lang="es-MX" dirty="0" smtClean="0">
                <a:solidFill>
                  <a:srgbClr val="0070C0"/>
                </a:solidFill>
              </a:rPr>
              <a:t>informático diseñado para facilitar al usuario la realización de un determinado tipo de trabajo</a:t>
            </a:r>
            <a:r>
              <a:rPr lang="es-MX" dirty="0" smtClean="0"/>
              <a:t>. Posee ciertas características que le diferencia de un sistema operativo (que hace funcionar al ordenador), de una utilidad (que realiza tareas de mantenimiento o de uso general) y de un lenguaje (con el cual se crean los programas informáticos). Suele resultar una solución informática para la automatización de ciertas tareas complicadas como puede ser la contabilidad o la gestión de un almacén. Ciertas aplicaciones desarrolladas 'a medida' suelen ofrecer una gran potencia ya que están exclusivamente diseñadas para resolver un problema específico. </a:t>
            </a:r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DEFINICION 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Ejemplos de software de aplicación </a:t>
            </a:r>
          </a:p>
          <a:p>
            <a:r>
              <a:rPr lang="es-MX" dirty="0" smtClean="0"/>
              <a:t>OFFICE DE MICROSOFT</a:t>
            </a:r>
          </a:p>
          <a:p>
            <a:r>
              <a:rPr lang="es-MX" dirty="0" smtClean="0"/>
              <a:t>WORD </a:t>
            </a:r>
          </a:p>
          <a:p>
            <a:r>
              <a:rPr lang="es-MX" dirty="0" smtClean="0"/>
              <a:t>EXCEL</a:t>
            </a:r>
          </a:p>
          <a:p>
            <a:r>
              <a:rPr lang="es-MX" dirty="0" smtClean="0"/>
              <a:t>ONE NOTE</a:t>
            </a:r>
          </a:p>
          <a:p>
            <a:r>
              <a:rPr lang="es-MX" dirty="0" smtClean="0"/>
              <a:t>WORD PERFEC</a:t>
            </a:r>
          </a:p>
          <a:p>
            <a:r>
              <a:rPr lang="es-MX" dirty="0" smtClean="0"/>
              <a:t>LOTUS 123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129</Words>
  <Application>Microsoft Office PowerPoint</Application>
  <PresentationFormat>Presentación en pantalla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Concurrencia</vt:lpstr>
      <vt:lpstr>SOFTWARE DE APLICACIÓN  </vt:lpstr>
      <vt:lpstr>DEFINICION 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APLICACIÓN  </dc:title>
  <dc:creator>Arturo</dc:creator>
  <cp:lastModifiedBy>Arturo</cp:lastModifiedBy>
  <cp:revision>2</cp:revision>
  <dcterms:created xsi:type="dcterms:W3CDTF">2009-10-18T01:17:52Z</dcterms:created>
  <dcterms:modified xsi:type="dcterms:W3CDTF">2009-10-19T02:14:32Z</dcterms:modified>
</cp:coreProperties>
</file>