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CB1CBD-9CFA-49C7-8378-DC1799E8F5AD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DBC254-987B-4600-B03D-1C374574FB2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CPU, siglas en inglés de </a:t>
            </a:r>
            <a:r>
              <a:rPr lang="es-ES" b="1" dirty="0" smtClean="0"/>
              <a:t>U</a:t>
            </a:r>
            <a:r>
              <a:rPr lang="es-ES" dirty="0" smtClean="0"/>
              <a:t>nidad </a:t>
            </a:r>
            <a:r>
              <a:rPr lang="es-ES" b="1" dirty="0" smtClean="0"/>
              <a:t>C</a:t>
            </a:r>
            <a:r>
              <a:rPr lang="es-ES" dirty="0" smtClean="0"/>
              <a:t>entral de </a:t>
            </a:r>
            <a:r>
              <a:rPr lang="es-ES" b="1" dirty="0" smtClean="0"/>
              <a:t>P</a:t>
            </a:r>
            <a:r>
              <a:rPr lang="es-ES" dirty="0" smtClean="0"/>
              <a:t>rocesamiento, es la componente fundamental del computador, encargada de interpretar y ejecutar instrucciones y de procesar datos.</a:t>
            </a:r>
            <a:r>
              <a:rPr lang="es-ES" baseline="30000" dirty="0" smtClean="0">
                <a:hlinkClick r:id=""/>
              </a:rPr>
              <a:t>[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smtClean="0"/>
              <a:t>Unidad Central de Procesamiento</a:t>
            </a:r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</TotalTime>
  <Words>34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Equidad</vt:lpstr>
      <vt:lpstr>Unidad Central de Procesamiento</vt:lpstr>
    </vt:vector>
  </TitlesOfParts>
  <Company>servyvent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Central de Procesamiento</dc:title>
  <dc:creator>Nain Salvador Hdez</dc:creator>
  <cp:lastModifiedBy>Nain Salvador Hdez</cp:lastModifiedBy>
  <cp:revision>1</cp:revision>
  <dcterms:created xsi:type="dcterms:W3CDTF">2009-10-22T00:51:28Z</dcterms:created>
  <dcterms:modified xsi:type="dcterms:W3CDTF">2009-10-22T00:52:51Z</dcterms:modified>
</cp:coreProperties>
</file>