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286C0A6-1A9A-491D-8359-A4F3C9685B4B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3C01BEB-753E-4F19-B898-30F8D954851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HARDWARE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ES TODA LA PARTE FISICA DE LA COMPUTADORA ESTA SE CLASIFICA EN 2 HARDWARE INTERNO Y EXTERNO</a:t>
            </a:r>
            <a:endParaRPr lang="es-MX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HARDWARE INTERNO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Todo lo que esta dentro del CPU </a:t>
            </a:r>
            <a:r>
              <a:rPr lang="es-ES" dirty="0" smtClean="0"/>
              <a:t>el </a:t>
            </a:r>
            <a:r>
              <a:rPr lang="es-ES" b="1" dirty="0" smtClean="0"/>
              <a:t>hardware interno</a:t>
            </a:r>
            <a:r>
              <a:rPr lang="es-ES" dirty="0" smtClean="0"/>
              <a:t> o mejor dicho, las </a:t>
            </a:r>
            <a:r>
              <a:rPr lang="es-ES" b="1" dirty="0" smtClean="0"/>
              <a:t>partes internas de una computadora</a:t>
            </a:r>
            <a:r>
              <a:rPr lang="es-ES" dirty="0" smtClean="0"/>
              <a:t>, detallándoles las más importantes…</a:t>
            </a:r>
            <a:endParaRPr lang="es-ES" dirty="0"/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HARDWARE EXTERNO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que se puede ver y tocar y se divide en 3 dispositivos de entrada, dispositivos de salida y dispositivos de almacenamiento.</a:t>
            </a:r>
          </a:p>
          <a:p>
            <a:endParaRPr lang="es-ES" dirty="0"/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omic Sans MS" pitchFamily="66" charset="0"/>
              </a:rPr>
              <a:t>DISPOCITIVOS DE ENTREDA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MX" dirty="0" smtClean="0">
              <a:latin typeface="Comic Sans MS" pitchFamily="66" charset="0"/>
            </a:endParaRPr>
          </a:p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El teclado permite introducir texto, datos numéricos u órdenes concretas al ordenador. El ratón o </a:t>
            </a:r>
            <a:r>
              <a:rPr lang="es-MX" i="1" dirty="0" smtClean="0">
                <a:solidFill>
                  <a:schemeClr val="tx2"/>
                </a:solidFill>
                <a:latin typeface="Comic Sans MS" pitchFamily="66" charset="0"/>
              </a:rPr>
              <a:t>mouse</a:t>
            </a:r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 facilita la introducción de datos, sobre todo a la hora, por ejemplo, de manipular gráficos o elaborar tablas.</a:t>
            </a:r>
          </a:p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El micrófono se utiliza para grabar sonidos que luego se pueden reproducir y modificar en el ordenador.</a:t>
            </a:r>
          </a:p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El </a:t>
            </a:r>
            <a:r>
              <a:rPr lang="es-MX" i="1" dirty="0" smtClean="0">
                <a:solidFill>
                  <a:schemeClr val="tx2"/>
                </a:solidFill>
                <a:latin typeface="Comic Sans MS" pitchFamily="66" charset="0"/>
              </a:rPr>
              <a:t>joystick</a:t>
            </a:r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 se usa en algunos juegos de ordenador. También se conoce como palanca de juegos.</a:t>
            </a:r>
          </a:p>
          <a:p>
            <a:r>
              <a:rPr lang="es-MX" sz="2800" dirty="0" smtClean="0">
                <a:solidFill>
                  <a:schemeClr val="accent1"/>
                </a:solidFill>
                <a:latin typeface="Comic Sans MS" pitchFamily="66" charset="0"/>
              </a:rPr>
              <a:t>.</a:t>
            </a:r>
          </a:p>
          <a:p>
            <a:endParaRPr lang="es-ES" dirty="0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omic Sans MS" pitchFamily="66" charset="0"/>
              </a:rPr>
              <a:t>DISPOCITIVOS DE ALMACENAMIENTO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Las </a:t>
            </a:r>
            <a:r>
              <a:rPr lang="es-MX" sz="3400" b="1" dirty="0" smtClean="0">
                <a:solidFill>
                  <a:schemeClr val="tx2"/>
                </a:solidFill>
                <a:latin typeface="Comic Sans MS" pitchFamily="66" charset="0"/>
              </a:rPr>
              <a:t>unidades de disco</a:t>
            </a: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 permiten introducir y extraer información. Para ello se usan distintos soportes. La característica básica de un soporte es su capacidad, que indica la cantidad de información que puede albergar.</a:t>
            </a:r>
          </a:p>
          <a:p>
            <a:pPr>
              <a:buNone/>
            </a:pP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Unos soportes tienen mayor capacidad que otros. Los discos o soportes más empleados son el disquete, el CD-ROM y el DVD-ROM: El disquete es adecuado para intercambiar documentos pequeños, por ejemplo de texto, entre dos o más ordenadores. Es un soporte de escritura (se puede grabar en él) y de lectura (se puede extraer la información de él). </a:t>
            </a:r>
          </a:p>
          <a:p>
            <a:pPr>
              <a:buNone/>
            </a:pP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El CD-ROM</a:t>
            </a:r>
            <a:r>
              <a:rPr lang="es-MX" sz="3400" i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es el soporte adecuado para manejar documentos más complejos, como imágenes o sonido con alta calidad, pues su capacidad es equivalente a casi 500 disquetes. Es un soporte de solo lectura; no se puede borrar y volver a grabar la información en él; aunque el CD-RW (regrabable) sí permite borrar y reescribir información. </a:t>
            </a:r>
          </a:p>
          <a:p>
            <a:pPr>
              <a:buNone/>
            </a:pP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El DVD-ROM</a:t>
            </a:r>
            <a:r>
              <a:rPr lang="es-MX" sz="3400" i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s-MX" sz="3400" dirty="0" smtClean="0">
                <a:solidFill>
                  <a:schemeClr val="tx2"/>
                </a:solidFill>
                <a:latin typeface="Comic Sans MS" pitchFamily="66" charset="0"/>
              </a:rPr>
              <a:t>tiene una gran capacidad, equivalente a muchos CD-ROM. Es el soporte adecuado para manipular grandes cantidades de información y, sobre todo, es el soporte empleado para distribuir películas con imagen y sonido de calidad digital. Estas películas pueden ser reproducidas tanto en un ordenador como en un aparato reproductor DVD (parecido a un reproductor de vídeo). Como el CD-ROM, el DVD-ROM es solo de lectura; aunque el DVD-RW (regrabable) también permite borrar y reescribir información.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DISPOCITIVOS DE SALIDA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Se utilizan para mostrar los resultados de los cálculos del ordenador, para mostrar un texto escrito mediante el teclado... Los más usuales son el monitor y la impresora. También se pueden emplear altavoces externos.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El </a:t>
            </a:r>
            <a:r>
              <a:rPr lang="es-MX" b="1" dirty="0" smtClean="0">
                <a:solidFill>
                  <a:schemeClr val="tx2"/>
                </a:solidFill>
              </a:rPr>
              <a:t>monitor </a:t>
            </a:r>
            <a:r>
              <a:rPr lang="es-MX" dirty="0" smtClean="0">
                <a:solidFill>
                  <a:schemeClr val="tx2"/>
                </a:solidFill>
              </a:rPr>
              <a:t>muestra los datos en una pantalla.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La </a:t>
            </a:r>
            <a:r>
              <a:rPr lang="es-MX" b="1" dirty="0" smtClean="0">
                <a:solidFill>
                  <a:schemeClr val="tx2"/>
                </a:solidFill>
              </a:rPr>
              <a:t>impresora </a:t>
            </a:r>
            <a:r>
              <a:rPr lang="es-MX" dirty="0" smtClean="0">
                <a:solidFill>
                  <a:schemeClr val="tx2"/>
                </a:solidFill>
              </a:rPr>
              <a:t>permite imprimir documentos en papel.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Los </a:t>
            </a:r>
            <a:r>
              <a:rPr lang="es-MX" b="1" dirty="0" smtClean="0">
                <a:solidFill>
                  <a:schemeClr val="tx2"/>
                </a:solidFill>
              </a:rPr>
              <a:t>altavoces </a:t>
            </a:r>
            <a:r>
              <a:rPr lang="es-MX" dirty="0" smtClean="0">
                <a:solidFill>
                  <a:schemeClr val="tx2"/>
                </a:solidFill>
              </a:rPr>
              <a:t>sirven para escuchar los sonidos emitidos por el ordenador.</a:t>
            </a:r>
          </a:p>
          <a:p>
            <a:endParaRPr lang="es-ES" dirty="0"/>
          </a:p>
        </p:txBody>
      </p:sp>
    </p:spTree>
  </p:cSld>
  <p:clrMapOvr>
    <a:masterClrMapping/>
  </p:clrMapOvr>
  <p:transition spd="med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116</TotalTime>
  <Words>84</Words>
  <Application>Microsoft Office PowerPoint</Application>
  <PresentationFormat>Presentación en pantalla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HARDWARE</vt:lpstr>
      <vt:lpstr>HARDWARE INTERNO</vt:lpstr>
      <vt:lpstr>HARDWARE EXTERNO </vt:lpstr>
      <vt:lpstr>DISPOCITIVOS DE ENTREDA</vt:lpstr>
      <vt:lpstr>DISPOCITIVOS DE ALMACENAMIENTO</vt:lpstr>
      <vt:lpstr>DISPOCITIVOS DE SALIDA</vt:lpstr>
    </vt:vector>
  </TitlesOfParts>
  <Company>avicola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cesar</dc:creator>
  <cp:lastModifiedBy>ALEX</cp:lastModifiedBy>
  <cp:revision>13</cp:revision>
  <dcterms:created xsi:type="dcterms:W3CDTF">2009-10-21T00:29:36Z</dcterms:created>
  <dcterms:modified xsi:type="dcterms:W3CDTF">2009-10-22T07:32:53Z</dcterms:modified>
</cp:coreProperties>
</file>