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9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7924800" y="6416675"/>
            <a:ext cx="762000" cy="365125"/>
          </a:xfrm>
        </p:spPr>
        <p:txBody>
          <a:bodyPr/>
          <a:lstStyle/>
          <a:p>
            <a:fld id="{FD6BA625-C42A-4AB0-9A61-FAE913B5869E}"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2D15EDE4-C242-4D9B-A356-F62ABA68AC7A}" type="datetimeFigureOut">
              <a:rPr lang="es-ES" smtClean="0"/>
              <a:t>20/10/2009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D6BA625-C42A-4AB0-9A61-FAE913B5869E}"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D15EDE4-C242-4D9B-A356-F62ABA68AC7A}" type="datetimeFigureOut">
              <a:rPr lang="es-ES" smtClean="0"/>
              <a:t>20/10/2009</a:t>
            </a:fld>
            <a:endParaRPr lang="es-ES"/>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s-ES"/>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D6BA625-C42A-4AB0-9A61-FAE913B5869E}"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22030" y="571480"/>
            <a:ext cx="8229600" cy="1828800"/>
          </a:xfrm>
        </p:spPr>
        <p:txBody>
          <a:bodyPr/>
          <a:lstStyle/>
          <a:p>
            <a:r>
              <a:rPr lang="es-ES" b="1" dirty="0" smtClean="0"/>
              <a:t>Inyección de tinta (Ink Jet)</a:t>
            </a:r>
            <a:endParaRPr lang="es-ES" dirty="0"/>
          </a:p>
        </p:txBody>
      </p:sp>
      <p:sp>
        <p:nvSpPr>
          <p:cNvPr id="3" name="2 Subtítulo"/>
          <p:cNvSpPr>
            <a:spLocks noGrp="1"/>
          </p:cNvSpPr>
          <p:nvPr>
            <p:ph type="subTitle" idx="1"/>
          </p:nvPr>
        </p:nvSpPr>
        <p:spPr>
          <a:xfrm>
            <a:off x="1371600" y="2571744"/>
            <a:ext cx="6400800" cy="3857652"/>
          </a:xfrm>
        </p:spPr>
        <p:txBody>
          <a:bodyPr>
            <a:normAutofit fontScale="77500" lnSpcReduction="20000"/>
          </a:bodyPr>
          <a:lstStyle/>
          <a:p>
            <a:r>
              <a:rPr lang="es-ES" dirty="0" smtClean="0"/>
              <a:t>Las impresoras de inyección de tinta (</a:t>
            </a:r>
            <a:r>
              <a:rPr lang="es-ES" i="1" dirty="0" smtClean="0"/>
              <a:t>Ink Jet</a:t>
            </a:r>
            <a:r>
              <a:rPr lang="es-ES" dirty="0" smtClean="0"/>
              <a:t>) rocían hacia el medio cantidades muy pequeñas de tinta, usualmente unos picolitros. Para aplicaciones de color incluyendo impresión de fotos, los métodos de chorro de tinta son los dominantes, ya que las impresoras de alta calidad son poco costosas de producir. Virtualmente todas las impresoras de inyección son dispositivos a color; algunas, conocidas como impresoras fotográficas, incluyen pigmentos extra para una mejor reproducción de la gama de colores necesaria para la impresión de fotografías de alta calidad.</a:t>
            </a:r>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TotalTime>
  <Words>103</Words>
  <Application>Microsoft Office PowerPoint</Application>
  <PresentationFormat>Presentación en pantalla (4:3)</PresentationFormat>
  <Paragraphs>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Vértice</vt:lpstr>
      <vt:lpstr>Inyección de tinta (Ink Jet)</vt:lpstr>
    </vt:vector>
  </TitlesOfParts>
  <Company>servyvent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Inyección de tinta (Ink Jet)</dc:title>
  <dc:creator>Nain Salvador Hdez</dc:creator>
  <cp:lastModifiedBy>Nain Salvador Hdez</cp:lastModifiedBy>
  <cp:revision>1</cp:revision>
  <dcterms:created xsi:type="dcterms:W3CDTF">2009-10-20T01:36:25Z</dcterms:created>
  <dcterms:modified xsi:type="dcterms:W3CDTF">2009-10-20T01:42:10Z</dcterms:modified>
</cp:coreProperties>
</file>