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261" autoAdjust="0"/>
  </p:normalViewPr>
  <p:slideViewPr>
    <p:cSldViewPr>
      <p:cViewPr>
        <p:scale>
          <a:sx n="50" d="100"/>
          <a:sy n="50" d="100"/>
        </p:scale>
        <p:origin x="-1944" y="-4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31FA45-A714-47CD-9923-3C0FC8856C9C}" type="datetimeFigureOut">
              <a:rPr lang="en-US" smtClean="0"/>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800144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31FA45-A714-47CD-9923-3C0FC8856C9C}" type="datetimeFigureOut">
              <a:rPr lang="en-US" smtClean="0"/>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294200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31FA45-A714-47CD-9923-3C0FC8856C9C}" type="datetimeFigureOut">
              <a:rPr lang="en-US" smtClean="0"/>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3059733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31FA45-A714-47CD-9923-3C0FC8856C9C}" type="datetimeFigureOut">
              <a:rPr lang="en-US" smtClean="0"/>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2737594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31FA45-A714-47CD-9923-3C0FC8856C9C}" type="datetimeFigureOut">
              <a:rPr lang="en-US" smtClean="0"/>
              <a:t>11/25/2017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1048191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731FA45-A714-47CD-9923-3C0FC8856C9C}" type="datetimeFigureOut">
              <a:rPr lang="en-US" smtClean="0"/>
              <a:t>11/25/2017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2591590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31FA45-A714-47CD-9923-3C0FC8856C9C}" type="datetimeFigureOut">
              <a:rPr lang="en-US" smtClean="0"/>
              <a:t>11/25/2017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3423827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31FA45-A714-47CD-9923-3C0FC8856C9C}" type="datetimeFigureOut">
              <a:rPr lang="en-US" smtClean="0"/>
              <a:t>11/25/2017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22334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1FA45-A714-47CD-9923-3C0FC8856C9C}" type="datetimeFigureOut">
              <a:rPr lang="en-US" smtClean="0"/>
              <a:t>11/25/2017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3111332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31FA45-A714-47CD-9923-3C0FC8856C9C}" type="datetimeFigureOut">
              <a:rPr lang="en-US" smtClean="0"/>
              <a:t>11/25/2017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8118404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31FA45-A714-47CD-9923-3C0FC8856C9C}" type="datetimeFigureOut">
              <a:rPr lang="en-US" smtClean="0"/>
              <a:t>11/25/2017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4BAD7-C981-4F20-8DBE-A8673FC64D21}" type="slidenum">
              <a:rPr lang="en-US" smtClean="0"/>
              <a:t>‹#›</a:t>
            </a:fld>
            <a:endParaRPr lang="en-US"/>
          </a:p>
        </p:txBody>
      </p:sp>
    </p:spTree>
    <p:extLst>
      <p:ext uri="{BB962C8B-B14F-4D97-AF65-F5344CB8AC3E}">
        <p14:creationId xmlns:p14="http://schemas.microsoft.com/office/powerpoint/2010/main" val="3713782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9000"/>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1FA45-A714-47CD-9923-3C0FC8856C9C}" type="datetimeFigureOut">
              <a:rPr lang="en-US" smtClean="0"/>
              <a:t>11/25/2017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4BAD7-C981-4F20-8DBE-A8673FC64D21}" type="slidenum">
              <a:rPr lang="en-US" smtClean="0"/>
              <a:t>‹#›</a:t>
            </a:fld>
            <a:endParaRPr lang="en-US"/>
          </a:p>
        </p:txBody>
      </p:sp>
    </p:spTree>
    <p:extLst>
      <p:ext uri="{BB962C8B-B14F-4D97-AF65-F5344CB8AC3E}">
        <p14:creationId xmlns:p14="http://schemas.microsoft.com/office/powerpoint/2010/main" val="2635404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dirty="0" smtClean="0">
                <a:solidFill>
                  <a:schemeClr val="accent5">
                    <a:lumMod val="75000"/>
                  </a:schemeClr>
                </a:solidFill>
              </a:rPr>
              <a:t>Mammary: Tools </a:t>
            </a:r>
            <a:endParaRPr lang="en-US" b="1" i="1" dirty="0">
              <a:solidFill>
                <a:schemeClr val="accent5">
                  <a:lumMod val="75000"/>
                </a:schemeClr>
              </a:solidFill>
            </a:endParaRPr>
          </a:p>
        </p:txBody>
      </p:sp>
    </p:spTree>
    <p:extLst>
      <p:ext uri="{BB962C8B-B14F-4D97-AF65-F5344CB8AC3E}">
        <p14:creationId xmlns:p14="http://schemas.microsoft.com/office/powerpoint/2010/main" val="350113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2288" y="4114800"/>
            <a:ext cx="5486400" cy="609600"/>
          </a:xfrm>
        </p:spPr>
        <p:txBody>
          <a:bodyPr>
            <a:noAutofit/>
          </a:bodyPr>
          <a:lstStyle/>
          <a:p>
            <a:r>
              <a:rPr lang="en-US" sz="3200" b="1" i="1" dirty="0" smtClean="0">
                <a:solidFill>
                  <a:schemeClr val="accent5">
                    <a:lumMod val="75000"/>
                  </a:schemeClr>
                </a:solidFill>
              </a:rPr>
              <a:t>Self Retaining Cannula</a:t>
            </a:r>
            <a:endParaRPr lang="en-US" sz="3200" b="1" i="1" dirty="0">
              <a:solidFill>
                <a:schemeClr val="accent5">
                  <a:lumMod val="75000"/>
                </a:schemeClr>
              </a:solidFill>
            </a:endParaRPr>
          </a:p>
        </p:txBody>
      </p:sp>
      <p:pic>
        <p:nvPicPr>
          <p:cNvPr id="4" name="Content Placeholder 3"/>
          <p:cNvPicPr>
            <a:picLocks noGrp="1" noChangeAspect="1"/>
          </p:cNvPicPr>
          <p:nvPr>
            <p:ph type="pic" idx="1"/>
          </p:nvPr>
        </p:nvPicPr>
        <p:blipFill rotWithShape="1">
          <a:blip r:embed="rId2" cstate="print">
            <a:extLst>
              <a:ext uri="{28A0092B-C50C-407E-A947-70E740481C1C}">
                <a14:useLocalDpi xmlns:a14="http://schemas.microsoft.com/office/drawing/2010/main" val="0"/>
              </a:ext>
            </a:extLst>
          </a:blip>
          <a:srcRect t="28906" b="28906"/>
          <a:stretch/>
        </p:blipFill>
        <p:spPr>
          <a:xfrm>
            <a:off x="1792288" y="612775"/>
            <a:ext cx="5486400" cy="3349625"/>
          </a:xfrm>
        </p:spPr>
      </p:pic>
      <p:sp>
        <p:nvSpPr>
          <p:cNvPr id="6" name="Text Placeholder 5"/>
          <p:cNvSpPr>
            <a:spLocks noGrp="1"/>
          </p:cNvSpPr>
          <p:nvPr>
            <p:ph type="body" sz="half" idx="2"/>
          </p:nvPr>
        </p:nvSpPr>
        <p:spPr>
          <a:xfrm>
            <a:off x="1524000" y="4876800"/>
            <a:ext cx="6324600" cy="1295400"/>
          </a:xfrm>
        </p:spPr>
        <p:txBody>
          <a:bodyPr>
            <a:normAutofit/>
          </a:bodyPr>
          <a:lstStyle/>
          <a:p>
            <a:r>
              <a:rPr lang="en-US" sz="1800" b="1" u="sng" dirty="0" smtClean="0"/>
              <a:t>Function: </a:t>
            </a:r>
            <a:r>
              <a:rPr lang="en-US" sz="1800" dirty="0" smtClean="0"/>
              <a:t>To open the teat canal . Note that the stopper can be removed and the cow is allowed to be milked .</a:t>
            </a:r>
          </a:p>
          <a:p>
            <a:endParaRPr lang="en-US" sz="1600" dirty="0"/>
          </a:p>
        </p:txBody>
      </p:sp>
    </p:spTree>
    <p:extLst>
      <p:ext uri="{BB962C8B-B14F-4D97-AF65-F5344CB8AC3E}">
        <p14:creationId xmlns:p14="http://schemas.microsoft.com/office/powerpoint/2010/main" val="4047128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86200"/>
            <a:ext cx="5486400" cy="685800"/>
          </a:xfrm>
        </p:spPr>
        <p:txBody>
          <a:bodyPr>
            <a:normAutofit/>
          </a:bodyPr>
          <a:lstStyle/>
          <a:p>
            <a:r>
              <a:rPr lang="en-US" sz="3200" i="1" dirty="0" smtClean="0">
                <a:solidFill>
                  <a:schemeClr val="accent5">
                    <a:lumMod val="75000"/>
                  </a:schemeClr>
                </a:solidFill>
              </a:rPr>
              <a:t>Tumor Extractor</a:t>
            </a:r>
            <a:endParaRPr lang="en-US" sz="3200" i="1" dirty="0">
              <a:solidFill>
                <a:schemeClr val="accent5">
                  <a:lumMod val="75000"/>
                </a:schemeClr>
              </a:solidFill>
            </a:endParaRPr>
          </a:p>
        </p:txBody>
      </p:sp>
      <p:pic>
        <p:nvPicPr>
          <p:cNvPr id="5" name="Picture Placeholder 4"/>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l="16804" t="7147" r="34519" b="12793"/>
          <a:stretch/>
        </p:blipFill>
        <p:spPr>
          <a:xfrm rot="5400000">
            <a:off x="3026230" y="-1730830"/>
            <a:ext cx="2670627" cy="7808687"/>
          </a:xfrm>
        </p:spPr>
      </p:pic>
      <p:sp>
        <p:nvSpPr>
          <p:cNvPr id="4" name="Text Placeholder 3"/>
          <p:cNvSpPr>
            <a:spLocks noGrp="1"/>
          </p:cNvSpPr>
          <p:nvPr>
            <p:ph type="body" sz="half" idx="2"/>
          </p:nvPr>
        </p:nvSpPr>
        <p:spPr>
          <a:xfrm>
            <a:off x="838200" y="4800600"/>
            <a:ext cx="6934200" cy="1371600"/>
          </a:xfrm>
        </p:spPr>
        <p:txBody>
          <a:bodyPr>
            <a:noAutofit/>
          </a:bodyPr>
          <a:lstStyle/>
          <a:p>
            <a:r>
              <a:rPr lang="en-US" sz="1800" dirty="0" smtClean="0"/>
              <a:t>Function: to remove tumors/ soft tissue masses.</a:t>
            </a:r>
          </a:p>
          <a:p>
            <a:r>
              <a:rPr lang="en-US" sz="1800" dirty="0" smtClean="0"/>
              <a:t>The blunt tube is slipped into the canal. The blade in hidden within the shaft. After which the tips is extended forward the blade comes  out, while working the tumor against it. The tip is brought back cutting small pieces off. The process is repeated until all is removed.</a:t>
            </a:r>
            <a:endParaRPr lang="en-US" sz="1800" dirty="0"/>
          </a:p>
        </p:txBody>
      </p:sp>
    </p:spTree>
    <p:extLst>
      <p:ext uri="{BB962C8B-B14F-4D97-AF65-F5344CB8AC3E}">
        <p14:creationId xmlns:p14="http://schemas.microsoft.com/office/powerpoint/2010/main" val="1012040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724400"/>
            <a:ext cx="5486400" cy="642938"/>
          </a:xfrm>
        </p:spPr>
        <p:txBody>
          <a:bodyPr>
            <a:noAutofit/>
          </a:bodyPr>
          <a:lstStyle/>
          <a:p>
            <a:r>
              <a:rPr lang="en-US" sz="3200" dirty="0">
                <a:solidFill>
                  <a:srgbClr val="4BACC6">
                    <a:lumMod val="75000"/>
                  </a:srgbClr>
                </a:solidFill>
              </a:rPr>
              <a:t>Teat Dilator</a:t>
            </a:r>
            <a:endParaRPr lang="en-US" sz="3200" dirty="0"/>
          </a:p>
        </p:txBody>
      </p:sp>
      <p:sp>
        <p:nvSpPr>
          <p:cNvPr id="4" name="Text Placeholder 3"/>
          <p:cNvSpPr>
            <a:spLocks noGrp="1"/>
          </p:cNvSpPr>
          <p:nvPr>
            <p:ph type="body" sz="half" idx="2"/>
          </p:nvPr>
        </p:nvSpPr>
        <p:spPr>
          <a:xfrm>
            <a:off x="914400" y="5367338"/>
            <a:ext cx="7162800" cy="804862"/>
          </a:xfrm>
        </p:spPr>
        <p:txBody>
          <a:bodyPr>
            <a:noAutofit/>
          </a:bodyPr>
          <a:lstStyle/>
          <a:p>
            <a:r>
              <a:rPr lang="en-US" sz="1800" dirty="0">
                <a:solidFill>
                  <a:prstClr val="black"/>
                </a:solidFill>
              </a:rPr>
              <a:t>Function: To facilitate the flow of fluid from the tear.  The elongated tubular portion extends into the duct, removing and obstruction and promoting the flow of milk</a:t>
            </a:r>
            <a:endParaRPr lang="en-US" sz="1800" dirty="0"/>
          </a:p>
        </p:txBody>
      </p:sp>
      <p:pic>
        <p:nvPicPr>
          <p:cNvPr id="1027" name="Picture 3"/>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529" t="735" r="1980" b="3166"/>
          <a:stretch/>
        </p:blipFill>
        <p:spPr bwMode="auto">
          <a:xfrm>
            <a:off x="1821316" y="381000"/>
            <a:ext cx="5348741"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2955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800600"/>
            <a:ext cx="5486400" cy="566738"/>
          </a:xfrm>
        </p:spPr>
        <p:txBody>
          <a:bodyPr>
            <a:noAutofit/>
          </a:bodyPr>
          <a:lstStyle/>
          <a:p>
            <a:r>
              <a:rPr lang="en-US" sz="3200" dirty="0" smtClean="0">
                <a:solidFill>
                  <a:schemeClr val="accent5">
                    <a:lumMod val="75000"/>
                  </a:schemeClr>
                </a:solidFill>
              </a:rPr>
              <a:t>Teat Slitter.</a:t>
            </a:r>
            <a:endParaRPr lang="en-US" sz="3200" dirty="0">
              <a:solidFill>
                <a:schemeClr val="accent5">
                  <a:lumMod val="75000"/>
                </a:schemeClr>
              </a:solidFill>
            </a:endParaRPr>
          </a:p>
        </p:txBody>
      </p:sp>
      <p:sp>
        <p:nvSpPr>
          <p:cNvPr id="4" name="Text Placeholder 3"/>
          <p:cNvSpPr>
            <a:spLocks noGrp="1"/>
          </p:cNvSpPr>
          <p:nvPr>
            <p:ph type="body" sz="half" idx="2"/>
          </p:nvPr>
        </p:nvSpPr>
        <p:spPr>
          <a:xfrm>
            <a:off x="838200" y="5367338"/>
            <a:ext cx="7696200" cy="1185862"/>
          </a:xfrm>
        </p:spPr>
        <p:txBody>
          <a:bodyPr>
            <a:normAutofit lnSpcReduction="10000"/>
          </a:bodyPr>
          <a:lstStyle/>
          <a:p>
            <a:r>
              <a:rPr lang="en-US" sz="1800" b="0" i="0" dirty="0" smtClean="0">
                <a:solidFill>
                  <a:srgbClr val="000000"/>
                </a:solidFill>
                <a:effectLst/>
                <a:latin typeface="Verdana"/>
              </a:rPr>
              <a:t>Teat Slitter – Double blade, 3-ring, chrome plated dairy instrument. The blade I hidden in the shaft. The teat slitter makes an incision from inside to outside. It opens teat sphincter for better milk flow. Useful for follow-up surgery and mastitis.</a:t>
            </a:r>
            <a:endParaRPr lang="en-US" sz="1800" dirty="0"/>
          </a:p>
        </p:txBody>
      </p:sp>
      <p:pic>
        <p:nvPicPr>
          <p:cNvPr id="2050" name="Picture 2"/>
          <p:cNvPicPr>
            <a:picLocks noGrp="1" noChangeAspect="1" noChangeArrowheads="1"/>
          </p:cNvPicPr>
          <p:nvPr>
            <p:ph type="pic" idx="1"/>
          </p:nvPr>
        </p:nvPicPr>
        <p:blipFill rotWithShape="1">
          <a:blip r:embed="rId2">
            <a:extLst>
              <a:ext uri="{28A0092B-C50C-407E-A947-70E740481C1C}">
                <a14:useLocalDpi xmlns:a14="http://schemas.microsoft.com/office/drawing/2010/main" val="0"/>
              </a:ext>
            </a:extLst>
          </a:blip>
          <a:srcRect l="1054" t="353" r="1133" b="8366"/>
          <a:stretch/>
        </p:blipFill>
        <p:spPr bwMode="auto">
          <a:xfrm>
            <a:off x="253773" y="627289"/>
            <a:ext cx="8556398" cy="3756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753901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180</Words>
  <Application>Microsoft Office PowerPoint</Application>
  <PresentationFormat>On-screen Show (4:3)</PresentationFormat>
  <Paragraphs>10</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Mammary: Tools </vt:lpstr>
      <vt:lpstr>Self Retaining Cannula</vt:lpstr>
      <vt:lpstr>Tumor Extractor</vt:lpstr>
      <vt:lpstr>Teat Dilator</vt:lpstr>
      <vt:lpstr>Teat Slitter.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Mammary: Tools</dc:title>
  <dc:creator>User</dc:creator>
  <cp:lastModifiedBy>User</cp:lastModifiedBy>
  <cp:revision>4</cp:revision>
  <dcterms:created xsi:type="dcterms:W3CDTF">2017-11-25T16:16:49Z</dcterms:created>
  <dcterms:modified xsi:type="dcterms:W3CDTF">2017-11-25T16:54:52Z</dcterms:modified>
</cp:coreProperties>
</file>