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DFDF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7" autoAdjust="0"/>
    <p:restoredTop sz="94660"/>
  </p:normalViewPr>
  <p:slideViewPr>
    <p:cSldViewPr snapToGrid="0">
      <p:cViewPr varScale="1">
        <p:scale>
          <a:sx n="72" d="100"/>
          <a:sy n="72" d="100"/>
        </p:scale>
        <p:origin x="144"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8" name="Picture 7"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ctrTitle"/>
          </p:nvPr>
        </p:nvSpPr>
        <p:spPr>
          <a:xfrm>
            <a:off x="1371600" y="1803405"/>
            <a:ext cx="9448800" cy="1825096"/>
          </a:xfrm>
        </p:spPr>
        <p:txBody>
          <a:bodyPr anchor="b">
            <a:normAutofit/>
          </a:bodyPr>
          <a:lstStyle>
            <a:lvl1pPr algn="l">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371600" y="3632201"/>
            <a:ext cx="94488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7909561" y="4314328"/>
            <a:ext cx="2910840" cy="374642"/>
          </a:xfrm>
        </p:spPr>
        <p:txBody>
          <a:bodyPr/>
          <a:lstStyle/>
          <a:p>
            <a:fld id="{48A87A34-81AB-432B-8DAE-1953F412C126}" type="datetimeFigureOut">
              <a:rPr lang="en-US" dirty="0"/>
              <a:t>9/27/2020</a:t>
            </a:fld>
            <a:endParaRPr lang="en-US" dirty="0"/>
          </a:p>
        </p:txBody>
      </p:sp>
      <p:sp>
        <p:nvSpPr>
          <p:cNvPr id="5" name="Footer Placeholder 4"/>
          <p:cNvSpPr>
            <a:spLocks noGrp="1"/>
          </p:cNvSpPr>
          <p:nvPr>
            <p:ph type="ftr" sz="quarter" idx="11"/>
          </p:nvPr>
        </p:nvSpPr>
        <p:spPr>
          <a:xfrm>
            <a:off x="1371600" y="4323845"/>
            <a:ext cx="6400800" cy="365125"/>
          </a:xfrm>
        </p:spPr>
        <p:txBody>
          <a:bodyPr/>
          <a:lstStyle/>
          <a:p>
            <a:endParaRPr lang="en-US" dirty="0"/>
          </a:p>
        </p:txBody>
      </p:sp>
      <p:sp>
        <p:nvSpPr>
          <p:cNvPr id="6" name="Slide Number Placeholder 5"/>
          <p:cNvSpPr>
            <a:spLocks noGrp="1"/>
          </p:cNvSpPr>
          <p:nvPr>
            <p:ph type="sldNum" sz="quarter" idx="12"/>
          </p:nvPr>
        </p:nvSpPr>
        <p:spPr>
          <a:xfrm>
            <a:off x="8077200" y="1430866"/>
            <a:ext cx="2743200"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777" y="4697360"/>
            <a:ext cx="10822034" cy="819355"/>
          </a:xfrm>
        </p:spPr>
        <p:txBody>
          <a:bodyPr anchor="b"/>
          <a:lstStyle>
            <a:lvl1pPr algn="l">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81727" y="941439"/>
            <a:ext cx="10821840" cy="3478161"/>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5800" y="5516715"/>
            <a:ext cx="10820400" cy="701969"/>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9/27/2020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pic>
        <p:nvPicPr>
          <p:cNvPr id="9" name="Picture 8"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2"/>
            <a:ext cx="10820400" cy="2802467"/>
          </a:xfrm>
        </p:spPr>
        <p:txBody>
          <a:bodyPr anchor="ctr"/>
          <a:lstStyle>
            <a:lvl1pPr algn="l">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1024467" y="3649133"/>
            <a:ext cx="10130516" cy="99906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9/27/2020</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pic>
        <p:nvPicPr>
          <p:cNvPr id="11" name="Picture 10"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67" y="753533"/>
            <a:ext cx="10151533" cy="2604495"/>
          </a:xfrm>
        </p:spPr>
        <p:txBody>
          <a:bodyPr anchor="ctr"/>
          <a:lstStyle>
            <a:lvl1pPr algn="l">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303865" y="3365556"/>
            <a:ext cx="9592736" cy="444443"/>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1024467" y="3959862"/>
            <a:ext cx="10151533" cy="679871"/>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9/27/2020</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
        <p:nvSpPr>
          <p:cNvPr id="9" name="TextBox 8"/>
          <p:cNvSpPr txBox="1"/>
          <p:nvPr/>
        </p:nvSpPr>
        <p:spPr>
          <a:xfrm>
            <a:off x="476250" y="93345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984230" y="270129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pic>
        <p:nvPicPr>
          <p:cNvPr id="8" name="Picture 7"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95" y="1124701"/>
            <a:ext cx="10146186" cy="2511835"/>
          </a:xfrm>
        </p:spPr>
        <p:txBody>
          <a:bodyPr anchor="b"/>
          <a:lstStyle>
            <a:lvl1pPr algn="l">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1024467" y="3648315"/>
            <a:ext cx="10144654"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814452" y="378883"/>
            <a:ext cx="2910840" cy="365125"/>
          </a:xfrm>
        </p:spPr>
        <p:txBody>
          <a:bodyPr/>
          <a:lstStyle>
            <a:lvl1pPr algn="r">
              <a:defRPr/>
            </a:lvl1pPr>
          </a:lstStyle>
          <a:p>
            <a:fld id="{48A87A34-81AB-432B-8DAE-1953F412C126}" type="datetimeFigureOut">
              <a:rPr lang="en-US" dirty="0"/>
              <a:pPr/>
              <a:t>9/27/2020</a:t>
            </a:fld>
            <a:endParaRPr lang="en-US" dirty="0"/>
          </a:p>
        </p:txBody>
      </p:sp>
      <p:sp>
        <p:nvSpPr>
          <p:cNvPr id="6" name="Footer Placeholder 5"/>
          <p:cNvSpPr>
            <a:spLocks noGrp="1"/>
          </p:cNvSpPr>
          <p:nvPr>
            <p:ph type="ftr" sz="quarter" idx="11"/>
          </p:nvPr>
        </p:nvSpPr>
        <p:spPr>
          <a:xfrm>
            <a:off x="685800" y="378883"/>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2895600" y="761999"/>
            <a:ext cx="8610599" cy="1303867"/>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685800" y="2202080"/>
            <a:ext cx="3456432"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685799"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4368800" y="2201333"/>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4366858" y="2904067"/>
            <a:ext cx="3456432" cy="331461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8051800" y="2192866"/>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8051801"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9/27/2020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2895600" y="762000"/>
            <a:ext cx="8610599" cy="1295400"/>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688618" y="4191000"/>
            <a:ext cx="3451582"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688618" y="2362200"/>
            <a:ext cx="3451582"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688618" y="4873764"/>
            <a:ext cx="3451582"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4374263" y="4191000"/>
            <a:ext cx="3448935"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4374263" y="2362200"/>
            <a:ext cx="3448936"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4374264" y="4873763"/>
            <a:ext cx="344893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8049731" y="4191000"/>
            <a:ext cx="3456469"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8049855" y="2362200"/>
            <a:ext cx="3447878"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8049731" y="4873761"/>
            <a:ext cx="345244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9/27/2020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800" y="2194559"/>
            <a:ext cx="10820400" cy="40241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9/27/2020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pic>
        <p:nvPicPr>
          <p:cNvPr id="9" name="Picture 8"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Vertical Title 1"/>
          <p:cNvSpPr>
            <a:spLocks noGrp="1"/>
          </p:cNvSpPr>
          <p:nvPr>
            <p:ph type="title" orient="vert"/>
          </p:nvPr>
        </p:nvSpPr>
        <p:spPr>
          <a:xfrm>
            <a:off x="9448800" y="745066"/>
            <a:ext cx="2057400" cy="3903133"/>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024466" y="745067"/>
            <a:ext cx="8204201" cy="390313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7814452" y="379941"/>
            <a:ext cx="2910840" cy="365125"/>
          </a:xfrm>
        </p:spPr>
        <p:txBody>
          <a:bodyPr/>
          <a:lstStyle>
            <a:lvl1pPr algn="r">
              <a:defRPr/>
            </a:lvl1pPr>
          </a:lstStyle>
          <a:p>
            <a:fld id="{48A87A34-81AB-432B-8DAE-1953F412C126}" type="datetimeFigureOut">
              <a:rPr lang="en-US" dirty="0"/>
              <a:pPr/>
              <a:t>9/27/2020</a:t>
            </a:fld>
            <a:endParaRPr lang="en-US" dirty="0"/>
          </a:p>
        </p:txBody>
      </p:sp>
      <p:sp>
        <p:nvSpPr>
          <p:cNvPr id="5" name="Footer Placeholder 4"/>
          <p:cNvSpPr>
            <a:spLocks noGrp="1"/>
          </p:cNvSpPr>
          <p:nvPr>
            <p:ph type="ftr" sz="quarter" idx="11"/>
          </p:nvPr>
        </p:nvSpPr>
        <p:spPr>
          <a:xfrm>
            <a:off x="685800" y="381000"/>
            <a:ext cx="6991492" cy="36512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9/27/2020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8" name="Picture 7"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3"/>
            <a:ext cx="10820399" cy="2801935"/>
          </a:xfrm>
        </p:spPr>
        <p:txBody>
          <a:bodyPr anchor="b">
            <a:normAutofit/>
          </a:bodyPr>
          <a:lstStyle>
            <a:lvl1pPr algn="r">
              <a:defRPr sz="4000"/>
            </a:lvl1pPr>
          </a:lstStyle>
          <a:p>
            <a:r>
              <a:rPr lang="en-US" smtClean="0"/>
              <a:t>Click to edit Master title style</a:t>
            </a:r>
            <a:endParaRPr lang="en-US" dirty="0"/>
          </a:p>
        </p:txBody>
      </p:sp>
      <p:sp>
        <p:nvSpPr>
          <p:cNvPr id="3" name="Text Placeholder 2"/>
          <p:cNvSpPr>
            <a:spLocks noGrp="1"/>
          </p:cNvSpPr>
          <p:nvPr>
            <p:ph type="body" idx="1"/>
          </p:nvPr>
        </p:nvSpPr>
        <p:spPr>
          <a:xfrm>
            <a:off x="1024467" y="3641725"/>
            <a:ext cx="10490200" cy="955675"/>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9/27/2020</a:t>
            </a:fld>
            <a:endParaRPr lang="en-US" dirty="0"/>
          </a:p>
        </p:txBody>
      </p:sp>
      <p:sp>
        <p:nvSpPr>
          <p:cNvPr id="5" name="Footer Placeholder 4"/>
          <p:cNvSpPr>
            <a:spLocks noGrp="1"/>
          </p:cNvSpPr>
          <p:nvPr>
            <p:ph type="ftr" sz="quarter" idx="11"/>
          </p:nvPr>
        </p:nvSpPr>
        <p:spPr>
          <a:xfrm>
            <a:off x="685800" y="381001"/>
            <a:ext cx="6991492" cy="36406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5800" y="2194559"/>
            <a:ext cx="5334000" cy="40241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2194559"/>
            <a:ext cx="5334000" cy="40241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9/27/2020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895600" y="762000"/>
            <a:ext cx="8610600" cy="1295400"/>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914409" y="2183802"/>
            <a:ext cx="5079991"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5800" y="3132666"/>
            <a:ext cx="5311775" cy="308601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400800" y="2183802"/>
            <a:ext cx="5105400"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3132666"/>
            <a:ext cx="5334000" cy="308601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9/27/2020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9/27/2020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9/27/2020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4114800" cy="1600200"/>
          </a:xfrm>
        </p:spPr>
        <p:txBody>
          <a:bodyPr anchor="b"/>
          <a:lstStyle>
            <a:lvl1pPr algn="l">
              <a:defRPr sz="3200"/>
            </a:lvl1pPr>
          </a:lstStyle>
          <a:p>
            <a:r>
              <a:rPr lang="en-US" smtClean="0"/>
              <a:t>Click to edit Master title style</a:t>
            </a:r>
            <a:endParaRPr lang="en-US" dirty="0"/>
          </a:p>
        </p:txBody>
      </p:sp>
      <p:sp>
        <p:nvSpPr>
          <p:cNvPr id="3" name="Content Placeholder 2"/>
          <p:cNvSpPr>
            <a:spLocks noGrp="1"/>
          </p:cNvSpPr>
          <p:nvPr>
            <p:ph idx="1"/>
          </p:nvPr>
        </p:nvSpPr>
        <p:spPr>
          <a:xfrm>
            <a:off x="4995582" y="746759"/>
            <a:ext cx="6510618" cy="5471925"/>
          </a:xfrm>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5800" y="3124199"/>
            <a:ext cx="411480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9/27/2020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6873240" cy="1600200"/>
          </a:xfrm>
        </p:spPr>
        <p:txBody>
          <a:bodyPr anchor="b"/>
          <a:lstStyle>
            <a:lvl1pPr algn="l">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861238" y="751241"/>
            <a:ext cx="3644962" cy="546744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5800" y="3124199"/>
            <a:ext cx="687324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9/27/2020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Picture 7" descr="C2-HD-TOP.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sp>
        <p:nvSpPr>
          <p:cNvPr id="2" name="Title Placeholder 1"/>
          <p:cNvSpPr>
            <a:spLocks noGrp="1"/>
          </p:cNvSpPr>
          <p:nvPr>
            <p:ph type="title"/>
          </p:nvPr>
        </p:nvSpPr>
        <p:spPr>
          <a:xfrm>
            <a:off x="2895600" y="764373"/>
            <a:ext cx="8610600" cy="12930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5800" y="2194560"/>
            <a:ext cx="10820400" cy="402412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595360" y="6356350"/>
            <a:ext cx="291084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9/27/2020</a:t>
            </a:fld>
            <a:endParaRPr lang="en-US" dirty="0"/>
          </a:p>
        </p:txBody>
      </p:sp>
      <p:sp>
        <p:nvSpPr>
          <p:cNvPr id="5" name="Footer Placeholder 4"/>
          <p:cNvSpPr>
            <a:spLocks noGrp="1"/>
          </p:cNvSpPr>
          <p:nvPr>
            <p:ph type="ftr" sz="quarter" idx="3"/>
          </p:nvPr>
        </p:nvSpPr>
        <p:spPr>
          <a:xfrm>
            <a:off x="685800" y="6355845"/>
            <a:ext cx="777240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63000" y="381000"/>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r" defTabSz="914400" rtl="0" eaLnBrk="1" latinLnBrk="0" hangingPunct="1">
        <a:lnSpc>
          <a:spcPct val="90000"/>
        </a:lnSpc>
        <a:spcBef>
          <a:spcPct val="0"/>
        </a:spcBef>
        <a:buNone/>
        <a:defRPr sz="4000" kern="1200" cap="all"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thebeefsite.com/articles/2261/dehorning-of-calves/" TargetMode="External"/><Relationship Id="rId2" Type="http://schemas.openxmlformats.org/officeDocument/2006/relationships/image" Target="../media/image3.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45000"/>
            <a:lum/>
          </a:blip>
          <a:srcRect/>
          <a:stretch>
            <a:fillRect t="-6000" b="-6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4663097" y="64908"/>
            <a:ext cx="9448800" cy="1149996"/>
          </a:xfrm>
        </p:spPr>
        <p:txBody>
          <a:bodyPr/>
          <a:lstStyle/>
          <a:p>
            <a:r>
              <a:rPr lang="en-US" b="1" dirty="0" smtClean="0">
                <a:solidFill>
                  <a:schemeClr val="tx2"/>
                </a:solidFill>
                <a:latin typeface="Times New Roman" panose="02020603050405020304" pitchFamily="18" charset="0"/>
                <a:cs typeface="Times New Roman" panose="02020603050405020304" pitchFamily="18" charset="0"/>
              </a:rPr>
              <a:t>DEHORNING</a:t>
            </a:r>
            <a:endParaRPr lang="en-US" b="1" dirty="0">
              <a:solidFill>
                <a:schemeClr val="tx2"/>
              </a:solidFill>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a:xfrm>
            <a:off x="745957" y="1395663"/>
            <a:ext cx="11117179" cy="3489158"/>
          </a:xfrm>
        </p:spPr>
        <p:txBody>
          <a:bodyPr>
            <a:noAutofit/>
          </a:bodyPr>
          <a:lstStyle/>
          <a:p>
            <a:r>
              <a:rPr lang="en-US" sz="32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This process is  the removal of the horns and tissue that produces horns ( the corium)thus preventing the formation of horns, on cattle, sheep, and goat, after the horns have formed. This process is common management practice on dairy farms  as diary cattle are not naturally polled animals. Dehorning  is done when </a:t>
            </a:r>
            <a:r>
              <a:rPr lang="en-US" sz="32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the calves are over </a:t>
            </a:r>
            <a:r>
              <a:rPr lang="en-US" sz="32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2 months of age </a:t>
            </a:r>
            <a:r>
              <a:rPr lang="en-US" sz="32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after the horn has formed and in kids it is done after 2 weeks of age. </a:t>
            </a:r>
          </a:p>
          <a:p>
            <a:r>
              <a:rPr lang="en-US" sz="3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sz="32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Video-</a:t>
            </a:r>
            <a:endParaRPr lang="en-US" sz="3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4" name="TextBox 3"/>
          <p:cNvSpPr txBox="1"/>
          <p:nvPr/>
        </p:nvSpPr>
        <p:spPr>
          <a:xfrm>
            <a:off x="1449369" y="5203639"/>
            <a:ext cx="9192126" cy="461665"/>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US" sz="2400" b="1" dirty="0">
                <a:latin typeface="Times New Roman" panose="02020603050405020304" pitchFamily="18" charset="0"/>
                <a:cs typeface="Times New Roman" panose="02020603050405020304" pitchFamily="18" charset="0"/>
                <a:hlinkClick r:id="rId3"/>
              </a:rPr>
              <a:t>http://www.thebeefsite.com/articles/2261/dehorning-of-calves</a:t>
            </a:r>
            <a:r>
              <a:rPr lang="en-US" sz="2400" b="1" dirty="0" smtClean="0">
                <a:latin typeface="Times New Roman" panose="02020603050405020304" pitchFamily="18" charset="0"/>
                <a:cs typeface="Times New Roman" panose="02020603050405020304" pitchFamily="18" charset="0"/>
                <a:hlinkClick r:id="rId3"/>
              </a:rPr>
              <a:t>/</a:t>
            </a:r>
            <a:r>
              <a:rPr lang="en-US" sz="2400" b="1" dirty="0" smtClean="0">
                <a:latin typeface="Times New Roman" panose="02020603050405020304" pitchFamily="18" charset="0"/>
                <a:cs typeface="Times New Roman" panose="02020603050405020304" pitchFamily="18" charset="0"/>
              </a:rPr>
              <a:t> </a:t>
            </a:r>
            <a:endParaRPr lang="en-US" dirty="0"/>
          </a:p>
        </p:txBody>
      </p:sp>
    </p:spTree>
    <p:extLst>
      <p:ext uri="{BB962C8B-B14F-4D97-AF65-F5344CB8AC3E}">
        <p14:creationId xmlns:p14="http://schemas.microsoft.com/office/powerpoint/2010/main" val="368353364"/>
      </p:ext>
    </p:extLst>
  </p:cSld>
  <p:clrMapOvr>
    <a:masterClrMapping/>
  </p:clrMapOvr>
  <p:timing>
    <p:tnLst>
      <p:par>
        <p:cTn id="1" dur="indefinite" restart="never" nodeType="tmRoot"/>
      </p:par>
    </p:tnLst>
  </p:timing>
</p:sld>
</file>

<file path=ppt/theme/theme1.xml><?xml version="1.0" encoding="utf-8"?>
<a:theme xmlns:a="http://schemas.openxmlformats.org/drawingml/2006/main" name="Vapor Trail">
  <a:themeElements>
    <a:clrScheme name="Vapor Trail">
      <a:dk1>
        <a:sysClr val="windowText" lastClr="000000"/>
      </a:dk1>
      <a:lt1>
        <a:sysClr val="window" lastClr="FFFFFF"/>
      </a:lt1>
      <a:dk2>
        <a:srgbClr val="454545"/>
      </a:dk2>
      <a:lt2>
        <a:srgbClr val="DADADA"/>
      </a:lt2>
      <a:accent1>
        <a:srgbClr val="E5224E"/>
      </a:accent1>
      <a:accent2>
        <a:srgbClr val="9D074E"/>
      </a:accent2>
      <a:accent3>
        <a:srgbClr val="7F2294"/>
      </a:accent3>
      <a:accent4>
        <a:srgbClr val="8D65EA"/>
      </a:accent4>
      <a:accent5>
        <a:srgbClr val="588FE2"/>
      </a:accent5>
      <a:accent6>
        <a:srgbClr val="127CA4"/>
      </a:accent6>
      <a:hlink>
        <a:srgbClr val="FB4AB6"/>
      </a:hlink>
      <a:folHlink>
        <a:srgbClr val="F98FE9"/>
      </a:folHlink>
    </a:clrScheme>
    <a:fontScheme name="Vapor Trail">
      <a:majorFont>
        <a:latin typeface="Century Gothic" panose="020B0502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Vapor Trail">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apor Trail" id="{4FDF2955-7D9C-493C-B9F9-C205151B46CD}" vid="{6DB8EB18-3657-4051-A897-2ED38832359E}"/>
    </a:ext>
  </a:extLst>
</a:theme>
</file>

<file path=docProps/app.xml><?xml version="1.0" encoding="utf-8"?>
<Properties xmlns="http://schemas.openxmlformats.org/officeDocument/2006/extended-properties" xmlns:vt="http://schemas.openxmlformats.org/officeDocument/2006/docPropsVTypes">
  <Template>TM04033937[[fn=Vapor Trail]]</Template>
  <TotalTime>2802</TotalTime>
  <Words>90</Words>
  <Application>Microsoft Office PowerPoint</Application>
  <PresentationFormat>Widescreen</PresentationFormat>
  <Paragraphs>4</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Century Gothic</vt:lpstr>
      <vt:lpstr>Times New Roman</vt:lpstr>
      <vt:lpstr>Vapor Trail</vt:lpstr>
      <vt:lpstr>DEHORNING</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DEHORNING</dc:title>
  <dc:creator>stephanie bhagan</dc:creator>
  <cp:lastModifiedBy>stephanie bhagan</cp:lastModifiedBy>
  <cp:revision>9</cp:revision>
  <dcterms:created xsi:type="dcterms:W3CDTF">2020-09-23T23:00:29Z</dcterms:created>
  <dcterms:modified xsi:type="dcterms:W3CDTF">2020-09-27T14:43:55Z</dcterms:modified>
</cp:coreProperties>
</file>