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9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5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8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9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6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8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2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2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D5707-00B5-41E5-B61B-089FB31249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A05FC-8724-4D7F-87D8-6949A493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7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WLAVPpXO4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32802"/>
          </a:xfrm>
        </p:spPr>
        <p:txBody>
          <a:bodyPr/>
          <a:lstStyle/>
          <a:p>
            <a:r>
              <a:rPr lang="en-US" dirty="0" smtClean="0"/>
              <a:t>Video- </a:t>
            </a:r>
            <a:r>
              <a:rPr lang="en-US" dirty="0" smtClean="0">
                <a:hlinkClick r:id="rId2"/>
              </a:rPr>
              <a:t>https://www.youtube.com/watch?v=oWLAVPpXO4E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65326"/>
            <a:ext cx="4069080" cy="297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325"/>
            <a:ext cx="3886200" cy="29750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5281" y="65325"/>
            <a:ext cx="4236718" cy="29750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660424"/>
            <a:ext cx="12191999" cy="219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5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2020-09-26T01:31:29Z</dcterms:created>
  <dcterms:modified xsi:type="dcterms:W3CDTF">2020-09-26T01:31:50Z</dcterms:modified>
</cp:coreProperties>
</file>