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32014916_Body_condition_scoring_in_goat_Impact_and_significanc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ats.extension.org/goat-body-condition-score-introduction/" TargetMode="External"/><Relationship Id="rId4" Type="http://schemas.openxmlformats.org/officeDocument/2006/relationships/hyperlink" Target="https://www.mla.com.au/globalassets/mla-corporate/extensions-training-and-tools/documents/fs03-understanding-dressing-percentage-fin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F43132E-D4DF-4A83-9344-A782D0F5D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82BE76-0B71-48C2-928F-A0F8FD15F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875" y="1212935"/>
            <a:ext cx="6020177" cy="4432130"/>
          </a:xfrm>
        </p:spPr>
        <p:txBody>
          <a:bodyPr anchor="ctr">
            <a:normAutofit/>
          </a:bodyPr>
          <a:lstStyle/>
          <a:p>
            <a:r>
              <a:rPr lang="en-US" sz="6600"/>
              <a:t>BODY CONDITION SCORE (BCS)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819FC-D8E4-4A42-99D9-60B30B989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7261" y="2087881"/>
            <a:ext cx="3142864" cy="2682239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IN GOATS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AA24BC1-1577-4586-AD7A-417660E37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78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78A8-B5F0-4A25-98EB-4F343C78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800080"/>
                </a:highlight>
              </a:rPr>
              <a:t>What is BCS?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67E82-DEA0-49F6-AED0-A320DC129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BCS is a tool that is used to measure the nutritional status of an animal by looking at the fat cover and prominent bones.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BCS ranges from 1 to 5 with 1 being an underconditioned goat and 5 being an over conditioned goat.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ideal BCS ranges from 2.5 to 4.0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BCS looks at the fat and muscle cover over the vertebra, and by examining the following regions: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Lumbar region: feeling for the spinous and transverse processes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Sternum: pinching the fat content over the breastbone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Ribs: feeling for intercostal spaces and ribcage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6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038E4-77A4-4399-8BD0-E8C6064D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867" y="602174"/>
            <a:ext cx="6282266" cy="145626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ighlight>
                  <a:srgbClr val="0000FF"/>
                </a:highlight>
              </a:rPr>
              <a:t>BCS 1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BA3124-D178-45C9-9D5F-6E5D0037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0889" y="1888219"/>
            <a:ext cx="6282266" cy="3649133"/>
          </a:xfrm>
        </p:spPr>
        <p:txBody>
          <a:bodyPr>
            <a:normAutofit/>
          </a:bodyPr>
          <a:lstStyle/>
          <a:p>
            <a:r>
              <a:rPr lang="en-US" sz="2000" dirty="0"/>
              <a:t>Emaciated and weak</a:t>
            </a:r>
          </a:p>
          <a:p>
            <a:r>
              <a:rPr lang="en-US" sz="2000" dirty="0"/>
              <a:t>Very little fat cover</a:t>
            </a:r>
          </a:p>
          <a:p>
            <a:r>
              <a:rPr lang="en-US" sz="2000" dirty="0"/>
              <a:t>Backbone visible and forms a ridge</a:t>
            </a:r>
          </a:p>
          <a:p>
            <a:r>
              <a:rPr lang="en-US" sz="2000" dirty="0"/>
              <a:t>Spinus and transverse processes very prominent </a:t>
            </a:r>
          </a:p>
          <a:p>
            <a:r>
              <a:rPr lang="en-US" sz="2000" dirty="0"/>
              <a:t>Hollow flank</a:t>
            </a:r>
          </a:p>
          <a:p>
            <a:r>
              <a:rPr lang="en-US" sz="2000" dirty="0"/>
              <a:t>Visible ribs and intercostal spaces easily seen and felt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F3E155-4566-43D3-BC63-22F9A48C4B48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9387" t="13398" r="64440" b="49544"/>
          <a:stretch/>
        </p:blipFill>
        <p:spPr bwMode="auto">
          <a:xfrm>
            <a:off x="596348" y="2058441"/>
            <a:ext cx="3773705" cy="3308689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159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9EDCF-FFB8-421F-8397-FE5B920D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462" y="639097"/>
            <a:ext cx="6593075" cy="16124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ighlight>
                  <a:srgbClr val="0000FF"/>
                </a:highlight>
              </a:rPr>
              <a:t>BCS 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9F6131-06E4-4467-BBBA-AF62A431B21B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560" t="12827" r="38808" b="48974"/>
          <a:stretch/>
        </p:blipFill>
        <p:spPr bwMode="auto">
          <a:xfrm>
            <a:off x="643466" y="2251587"/>
            <a:ext cx="3997362" cy="3350934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ECF8534-5128-406D-A38F-3D5070E0F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458" y="1940938"/>
            <a:ext cx="6593075" cy="3972232"/>
          </a:xfrm>
        </p:spPr>
        <p:txBody>
          <a:bodyPr>
            <a:normAutofit/>
          </a:bodyPr>
          <a:lstStyle/>
          <a:p>
            <a:r>
              <a:rPr lang="en-US" sz="2000" dirty="0"/>
              <a:t>Some fat cover</a:t>
            </a:r>
          </a:p>
          <a:p>
            <a:r>
              <a:rPr lang="en-US" sz="2000" dirty="0"/>
              <a:t>Visible backbone with ridge</a:t>
            </a:r>
          </a:p>
          <a:p>
            <a:r>
              <a:rPr lang="en-US" sz="2000" dirty="0"/>
              <a:t>Spinus and transverse processes still felt </a:t>
            </a:r>
          </a:p>
          <a:p>
            <a:r>
              <a:rPr lang="en-US" sz="2000" dirty="0"/>
              <a:t>Ribs and intercostal spaces still felt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7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986C-BC92-4162-86E1-54D1ECBE0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462" y="427062"/>
            <a:ext cx="6593075" cy="16124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ighlight>
                  <a:srgbClr val="0000FF"/>
                </a:highlight>
              </a:rPr>
              <a:t>BCS 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4B28C5-BA2E-44A1-8D26-B8441CB6636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60651" t="12542" r="13718" b="49259"/>
          <a:stretch/>
        </p:blipFill>
        <p:spPr bwMode="auto">
          <a:xfrm>
            <a:off x="643467" y="2039552"/>
            <a:ext cx="3997362" cy="3351057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F89C7B-831B-43CD-8767-B42519543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457" y="1728965"/>
            <a:ext cx="6593075" cy="3972232"/>
          </a:xfrm>
        </p:spPr>
        <p:txBody>
          <a:bodyPr>
            <a:normAutofit/>
          </a:bodyPr>
          <a:lstStyle/>
          <a:p>
            <a:r>
              <a:rPr lang="en-US" sz="2000" dirty="0"/>
              <a:t>Even layer of fat</a:t>
            </a:r>
          </a:p>
          <a:p>
            <a:r>
              <a:rPr lang="en-US" sz="2000" dirty="0"/>
              <a:t>Backbone not prominent</a:t>
            </a:r>
          </a:p>
          <a:p>
            <a:r>
              <a:rPr lang="en-US" sz="2000" dirty="0"/>
              <a:t>Spinus and transverse processes covered by fair amount of fat </a:t>
            </a:r>
          </a:p>
          <a:p>
            <a:r>
              <a:rPr lang="en-US" sz="2000" dirty="0"/>
              <a:t>Ribs barely seen and intercostal spaces need to be </a:t>
            </a:r>
            <a:r>
              <a:rPr lang="en-US" sz="2000" dirty="0" err="1"/>
              <a:t>palpted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461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366F-6CB4-4689-8A9D-19E2B2F2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462" y="663678"/>
            <a:ext cx="6593075" cy="16124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ighlight>
                  <a:srgbClr val="0000FF"/>
                </a:highlight>
              </a:rPr>
              <a:t>BCS 4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9E700E-BD35-4F93-8ABA-3817F0D6EA6E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22566" t="49031" r="50901" b="12770"/>
          <a:stretch/>
        </p:blipFill>
        <p:spPr bwMode="auto">
          <a:xfrm>
            <a:off x="391673" y="2251587"/>
            <a:ext cx="3997362" cy="323713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365DBF-9E33-4AB0-B4CF-56756DB8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189" y="1884039"/>
            <a:ext cx="6593075" cy="3972232"/>
          </a:xfrm>
        </p:spPr>
        <p:txBody>
          <a:bodyPr>
            <a:normAutofit/>
          </a:bodyPr>
          <a:lstStyle/>
          <a:p>
            <a:r>
              <a:rPr lang="en-US" sz="2000" dirty="0"/>
              <a:t>Extra fat present</a:t>
            </a:r>
          </a:p>
          <a:p>
            <a:r>
              <a:rPr lang="en-US" sz="2000" dirty="0"/>
              <a:t>Backbone and ribs not visible</a:t>
            </a:r>
          </a:p>
          <a:p>
            <a:r>
              <a:rPr lang="en-US" sz="2000" dirty="0"/>
              <a:t>Spinus and transverse processes covered by thick layer of fat</a:t>
            </a:r>
          </a:p>
          <a:p>
            <a:r>
              <a:rPr lang="en-US" sz="2000" dirty="0"/>
              <a:t>Animal appears more rounded at the lumbar end</a:t>
            </a:r>
          </a:p>
        </p:txBody>
      </p:sp>
    </p:spTree>
    <p:extLst>
      <p:ext uri="{BB962C8B-B14F-4D97-AF65-F5344CB8AC3E}">
        <p14:creationId xmlns:p14="http://schemas.microsoft.com/office/powerpoint/2010/main" val="314584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1DEC-CFC8-4EE0-940B-2FC8C434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462" y="639097"/>
            <a:ext cx="6593075" cy="16124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ighlight>
                  <a:srgbClr val="0000FF"/>
                </a:highlight>
              </a:rPr>
              <a:t>BCS 5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204F0D-C8F6-46A9-B6D3-84B60A3407E7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48738" t="49316" r="25631" b="13625"/>
          <a:stretch/>
        </p:blipFill>
        <p:spPr bwMode="auto">
          <a:xfrm>
            <a:off x="550699" y="2251587"/>
            <a:ext cx="3997362" cy="325105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8E58F3-AD8A-4026-877F-FC0EF9E97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458" y="1890999"/>
            <a:ext cx="6593075" cy="3972232"/>
          </a:xfrm>
        </p:spPr>
        <p:txBody>
          <a:bodyPr>
            <a:normAutofit/>
          </a:bodyPr>
          <a:lstStyle/>
          <a:p>
            <a:r>
              <a:rPr lang="en-US" sz="2000" dirty="0"/>
              <a:t>Heavy fat cover</a:t>
            </a:r>
          </a:p>
          <a:p>
            <a:r>
              <a:rPr lang="en-US" sz="2000" dirty="0"/>
              <a:t>Backbone and ribs buried in fat</a:t>
            </a:r>
          </a:p>
          <a:p>
            <a:r>
              <a:rPr lang="en-US" sz="2000" dirty="0"/>
              <a:t>Spinus and transverse processes are not discernable and can not be felt</a:t>
            </a:r>
          </a:p>
        </p:txBody>
      </p:sp>
    </p:spTree>
    <p:extLst>
      <p:ext uri="{BB962C8B-B14F-4D97-AF65-F5344CB8AC3E}">
        <p14:creationId xmlns:p14="http://schemas.microsoft.com/office/powerpoint/2010/main" val="13899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F21464-6FE3-400E-B589-DA8CC8FE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0743"/>
            <a:ext cx="7402285" cy="1360714"/>
          </a:xfrm>
        </p:spPr>
        <p:txBody>
          <a:bodyPr>
            <a:normAutofit/>
          </a:bodyPr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72F4-4E7D-447D-82EE-0E86ED10B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61457"/>
            <a:ext cx="7689573" cy="3491028"/>
          </a:xfrm>
        </p:spPr>
        <p:txBody>
          <a:bodyPr>
            <a:normAutofit/>
          </a:bodyPr>
          <a:lstStyle/>
          <a:p>
            <a:r>
              <a:rPr lang="en-US" dirty="0"/>
              <a:t>(PDF) Body condition scoring in goat: Impact and significance [Internet]. ResearchGate. [cited 2020Sep26]. Available from: </a:t>
            </a:r>
            <a:r>
              <a:rPr lang="en-US" dirty="0">
                <a:hlinkClick r:id="rId3"/>
              </a:rPr>
              <a:t>https://www.researchgate.net/publication/332014916_Body_condition_scoring_in_goat_Impact_and_significance</a:t>
            </a:r>
            <a:endParaRPr lang="en-US" dirty="0"/>
          </a:p>
          <a:p>
            <a:r>
              <a:rPr lang="en-US" dirty="0"/>
              <a:t>Fact Sheet 3: Understanding dressing percentage when marketing goats [Internet]. Australia; 2020 [cited 26 September 2020]. Available from: </a:t>
            </a:r>
            <a:r>
              <a:rPr lang="en-US" dirty="0">
                <a:hlinkClick r:id="rId4"/>
              </a:rPr>
              <a:t>https://www.mla.com.au/globalassets/mla-corporate/extensions-training-and-tools/documents/fs03-understanding-dressing-percentage-final.pdf</a:t>
            </a:r>
            <a:endParaRPr lang="en-US" dirty="0"/>
          </a:p>
          <a:p>
            <a:r>
              <a:rPr lang="en-US" dirty="0"/>
              <a:t>Goats. Goat Body Condition Score Introduction [Internet]. Goats. 2019 [cited 2020Sep27]. Available from: </a:t>
            </a:r>
            <a:r>
              <a:rPr lang="en-US" dirty="0">
                <a:hlinkClick r:id="rId5"/>
              </a:rPr>
              <a:t>https://goats.extension.org/goat-body-condition-score-introduction/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90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Celestial</vt:lpstr>
      <vt:lpstr>BODY CONDITION SCORE (BCS)</vt:lpstr>
      <vt:lpstr>What is BCS?</vt:lpstr>
      <vt:lpstr>BCS 1</vt:lpstr>
      <vt:lpstr>BCS 2</vt:lpstr>
      <vt:lpstr>BCS 3</vt:lpstr>
      <vt:lpstr>BCS 4</vt:lpstr>
      <vt:lpstr>BCS 5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CONDITION SCORE (BCS)</dc:title>
  <dc:creator>Danesha Ramdhanie</dc:creator>
  <cp:lastModifiedBy>Danesha Ramdhanie</cp:lastModifiedBy>
  <cp:revision>3</cp:revision>
  <dcterms:created xsi:type="dcterms:W3CDTF">2020-09-27T03:36:32Z</dcterms:created>
  <dcterms:modified xsi:type="dcterms:W3CDTF">2020-09-27T03:54:03Z</dcterms:modified>
</cp:coreProperties>
</file>