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F7C227C-7F08-45FC-BEDB-C266D12C382A}" type="datetimeFigureOut">
              <a:rPr lang="en-TT" smtClean="0"/>
              <a:t>17/10/2020</a:t>
            </a:fld>
            <a:endParaRPr lang="en-T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TT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37EB201-4A4F-4C69-9487-024DEE5B45E2}" type="slidenum">
              <a:rPr lang="en-TT" smtClean="0"/>
              <a:t>‹#›</a:t>
            </a:fld>
            <a:endParaRPr lang="en-T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227C-7F08-45FC-BEDB-C266D12C382A}" type="datetimeFigureOut">
              <a:rPr lang="en-TT" smtClean="0"/>
              <a:t>17/10/2020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EB201-4A4F-4C69-9487-024DEE5B45E2}" type="slidenum">
              <a:rPr lang="en-TT" smtClean="0"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227C-7F08-45FC-BEDB-C266D12C382A}" type="datetimeFigureOut">
              <a:rPr lang="en-TT" smtClean="0"/>
              <a:t>17/10/2020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EB201-4A4F-4C69-9487-024DEE5B45E2}" type="slidenum">
              <a:rPr lang="en-TT" smtClean="0"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F7C227C-7F08-45FC-BEDB-C266D12C382A}" type="datetimeFigureOut">
              <a:rPr lang="en-TT" smtClean="0"/>
              <a:t>17/10/2020</a:t>
            </a:fld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37EB201-4A4F-4C69-9487-024DEE5B45E2}" type="slidenum">
              <a:rPr lang="en-TT" smtClean="0"/>
              <a:t>‹#›</a:t>
            </a:fld>
            <a:endParaRPr lang="en-T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T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F7C227C-7F08-45FC-BEDB-C266D12C382A}" type="datetimeFigureOut">
              <a:rPr lang="en-TT" smtClean="0"/>
              <a:t>17/10/2020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TT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37EB201-4A4F-4C69-9487-024DEE5B45E2}" type="slidenum">
              <a:rPr lang="en-TT" smtClean="0"/>
              <a:t>‹#›</a:t>
            </a:fld>
            <a:endParaRPr lang="en-T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227C-7F08-45FC-BEDB-C266D12C382A}" type="datetimeFigureOut">
              <a:rPr lang="en-TT" smtClean="0"/>
              <a:t>17/10/2020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EB201-4A4F-4C69-9487-024DEE5B45E2}" type="slidenum">
              <a:rPr lang="en-TT" smtClean="0"/>
              <a:t>‹#›</a:t>
            </a:fld>
            <a:endParaRPr lang="en-T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227C-7F08-45FC-BEDB-C266D12C382A}" type="datetimeFigureOut">
              <a:rPr lang="en-TT" smtClean="0"/>
              <a:t>17/10/2020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EB201-4A4F-4C69-9487-024DEE5B45E2}" type="slidenum">
              <a:rPr lang="en-TT" smtClean="0"/>
              <a:t>‹#›</a:t>
            </a:fld>
            <a:endParaRPr lang="en-T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7C227C-7F08-45FC-BEDB-C266D12C382A}" type="datetimeFigureOut">
              <a:rPr lang="en-TT" smtClean="0"/>
              <a:t>17/10/2020</a:t>
            </a:fld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37EB201-4A4F-4C69-9487-024DEE5B45E2}" type="slidenum">
              <a:rPr lang="en-TT" smtClean="0"/>
              <a:t>‹#›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T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227C-7F08-45FC-BEDB-C266D12C382A}" type="datetimeFigureOut">
              <a:rPr lang="en-TT" smtClean="0"/>
              <a:t>17/10/2020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EB201-4A4F-4C69-9487-024DEE5B45E2}" type="slidenum">
              <a:rPr lang="en-TT" smtClean="0"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F7C227C-7F08-45FC-BEDB-C266D12C382A}" type="datetimeFigureOut">
              <a:rPr lang="en-TT" smtClean="0"/>
              <a:t>17/10/2020</a:t>
            </a:fld>
            <a:endParaRPr lang="en-TT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37EB201-4A4F-4C69-9487-024DEE5B45E2}" type="slidenum">
              <a:rPr lang="en-TT" smtClean="0"/>
              <a:t>‹#›</a:t>
            </a:fld>
            <a:endParaRPr lang="en-TT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T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7C227C-7F08-45FC-BEDB-C266D12C382A}" type="datetimeFigureOut">
              <a:rPr lang="en-TT" smtClean="0"/>
              <a:t>17/10/2020</a:t>
            </a:fld>
            <a:endParaRPr lang="en-T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37EB201-4A4F-4C69-9487-024DEE5B45E2}" type="slidenum">
              <a:rPr lang="en-TT" smtClean="0"/>
              <a:t>‹#›</a:t>
            </a:fld>
            <a:endParaRPr lang="en-TT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T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F7C227C-7F08-45FC-BEDB-C266D12C382A}" type="datetimeFigureOut">
              <a:rPr lang="en-TT" smtClean="0"/>
              <a:t>17/10/2020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TT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37EB201-4A4F-4C69-9487-024DEE5B45E2}" type="slidenum">
              <a:rPr lang="en-TT" smtClean="0"/>
              <a:t>‹#›</a:t>
            </a:fld>
            <a:endParaRPr lang="en-T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TT" dirty="0" smtClean="0"/>
              <a:t>Physical restraint </a:t>
            </a:r>
            <a:br>
              <a:rPr lang="en-TT" dirty="0" smtClean="0"/>
            </a:br>
            <a:r>
              <a:rPr lang="en-TT" dirty="0" smtClean="0"/>
              <a:t>and handling of horses </a:t>
            </a:r>
            <a:endParaRPr lang="en-T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TT" dirty="0" smtClean="0"/>
              <a:t>For castrations</a:t>
            </a:r>
            <a:endParaRPr lang="en-T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936" y="1484784"/>
            <a:ext cx="3016257" cy="259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463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You will need: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43528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TT" dirty="0" smtClean="0"/>
          </a:p>
          <a:p>
            <a:r>
              <a:rPr lang="en-TT" dirty="0" smtClean="0"/>
              <a:t>An experienced handler</a:t>
            </a:r>
          </a:p>
          <a:p>
            <a:pPr marL="0" indent="0">
              <a:buNone/>
            </a:pPr>
            <a:endParaRPr lang="en-TT" dirty="0" smtClean="0"/>
          </a:p>
          <a:p>
            <a:r>
              <a:rPr lang="en-TT" dirty="0" smtClean="0"/>
              <a:t>A Halter &amp; Lead</a:t>
            </a:r>
          </a:p>
          <a:p>
            <a:pPr marL="0" indent="0">
              <a:buNone/>
            </a:pPr>
            <a:endParaRPr lang="en-TT" dirty="0" smtClean="0"/>
          </a:p>
          <a:p>
            <a:r>
              <a:rPr lang="en-TT" dirty="0" smtClean="0"/>
              <a:t>A Twitch (may be necessary for extra restraint in standing procedures)</a:t>
            </a:r>
          </a:p>
          <a:p>
            <a:pPr lvl="1"/>
            <a:r>
              <a:rPr lang="en-TT" dirty="0" smtClean="0"/>
              <a:t>Can be used together with ear hold/twitch (but be careful to not damage the auricular cartilages) or skin twitch </a:t>
            </a:r>
          </a:p>
          <a:p>
            <a:pPr marL="365760" lvl="1" indent="0">
              <a:buNone/>
            </a:pPr>
            <a:endParaRPr lang="en-TT" dirty="0" smtClean="0"/>
          </a:p>
          <a:p>
            <a:r>
              <a:rPr lang="en-TT" dirty="0" smtClean="0"/>
              <a:t>Some Rope (of adequate thickness) to hold off  the legs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695407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64" y="297363"/>
            <a:ext cx="3022167" cy="302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31" y="835893"/>
            <a:ext cx="1996689" cy="199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156" y="1313383"/>
            <a:ext cx="3079278" cy="231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87" y="3629000"/>
            <a:ext cx="4392488" cy="309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29961"/>
            <a:ext cx="3816424" cy="253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451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dirty="0" smtClean="0"/>
              <a:t>Considerations for field/stable castrations: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TT" dirty="0" smtClean="0"/>
              <a:t>Advise the client to handle the horse as much as possible prior to the procedure</a:t>
            </a:r>
          </a:p>
          <a:p>
            <a:pPr marL="0" indent="0" algn="ctr">
              <a:buNone/>
            </a:pPr>
            <a:r>
              <a:rPr lang="en-TT" dirty="0" smtClean="0">
                <a:sym typeface="Wingdings" pitchFamily="2" charset="2"/>
              </a:rPr>
              <a:t> </a:t>
            </a:r>
            <a:r>
              <a:rPr lang="en-TT" dirty="0" smtClean="0"/>
              <a:t>This would facilitate quicker and easier induction </a:t>
            </a:r>
          </a:p>
          <a:p>
            <a:endParaRPr lang="en-TT" dirty="0" smtClean="0"/>
          </a:p>
          <a:p>
            <a:r>
              <a:rPr lang="en-TT" dirty="0" smtClean="0"/>
              <a:t>Ensure that the ground is flat (and clean)</a:t>
            </a:r>
          </a:p>
          <a:p>
            <a:pPr marL="0" indent="0" algn="ctr">
              <a:buNone/>
            </a:pPr>
            <a:r>
              <a:rPr lang="en-TT" dirty="0" smtClean="0">
                <a:sym typeface="Wingdings" pitchFamily="2" charset="2"/>
              </a:rPr>
              <a:t> This helps with recovery and prevents injury to the horse while getting up</a:t>
            </a:r>
            <a:endParaRPr lang="en-T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029830"/>
            <a:ext cx="3229974" cy="179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769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dirty="0" smtClean="0"/>
              <a:t>Considerations for castrations in the OR: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TT" dirty="0"/>
              <a:t>Check for adequate sedation</a:t>
            </a:r>
          </a:p>
          <a:p>
            <a:r>
              <a:rPr lang="en-TT" dirty="0" smtClean="0"/>
              <a:t>Careful hoisting and placing of horse on the operating table</a:t>
            </a:r>
          </a:p>
          <a:p>
            <a:r>
              <a:rPr lang="en-TT" dirty="0" smtClean="0"/>
              <a:t>Careful and correct placement of ET tube</a:t>
            </a:r>
          </a:p>
          <a:p>
            <a:r>
              <a:rPr lang="en-TT" dirty="0" smtClean="0"/>
              <a:t>Proper positioning/angling of the head</a:t>
            </a:r>
          </a:p>
          <a:p>
            <a:r>
              <a:rPr lang="en-TT" dirty="0" smtClean="0"/>
              <a:t>Etc…</a:t>
            </a:r>
          </a:p>
          <a:p>
            <a:pPr marL="0" indent="0">
              <a:buNone/>
            </a:pPr>
            <a:endParaRPr lang="en-TT" dirty="0"/>
          </a:p>
          <a:p>
            <a:pPr marL="0" indent="0">
              <a:buNone/>
            </a:pPr>
            <a:endParaRPr lang="en-TT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72333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23219"/>
            <a:ext cx="4196616" cy="273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904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dirty="0" smtClean="0"/>
              <a:t>General pre-surgical considerations: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TT" dirty="0" smtClean="0"/>
              <a:t>Would apply to field/stable castrations as it is understood in the OR:</a:t>
            </a:r>
          </a:p>
          <a:p>
            <a:r>
              <a:rPr lang="en-TT" dirty="0" smtClean="0"/>
              <a:t>Surgical scrubbing and preparation of the site with </a:t>
            </a:r>
            <a:r>
              <a:rPr lang="en-TT" dirty="0" err="1" smtClean="0"/>
              <a:t>Hibiscrub</a:t>
            </a:r>
            <a:r>
              <a:rPr lang="en-TT" dirty="0" smtClean="0"/>
              <a:t> &amp; </a:t>
            </a:r>
            <a:r>
              <a:rPr lang="en-TT" dirty="0" err="1" smtClean="0"/>
              <a:t>Iodine+Alcohol</a:t>
            </a:r>
            <a:r>
              <a:rPr lang="en-TT" dirty="0" smtClean="0"/>
              <a:t> solution</a:t>
            </a:r>
          </a:p>
          <a:p>
            <a:r>
              <a:rPr lang="en-TT" dirty="0" smtClean="0"/>
              <a:t>Sterilization of all equipment for at least 10 minutes prior to the surgery</a:t>
            </a:r>
          </a:p>
          <a:p>
            <a:r>
              <a:rPr lang="en-TT" dirty="0" smtClean="0"/>
              <a:t>Wear sterile gloves- </a:t>
            </a:r>
            <a:r>
              <a:rPr lang="en-TT" u="sng" dirty="0" smtClean="0"/>
              <a:t>ALWAYS!</a:t>
            </a:r>
          </a:p>
          <a:p>
            <a:endParaRPr lang="en-TT" dirty="0"/>
          </a:p>
          <a:p>
            <a:pPr marL="0" indent="0">
              <a:buNone/>
            </a:pPr>
            <a:endParaRPr lang="en-T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09120"/>
            <a:ext cx="2568228" cy="23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380" y="1052736"/>
            <a:ext cx="141987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006" y="4005064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55" y="4621523"/>
            <a:ext cx="3117531" cy="207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701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5421393" cy="467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9952" y="515719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dirty="0" smtClean="0"/>
              <a:t>-end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6612050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</TotalTime>
  <Words>197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Oriel</vt:lpstr>
      <vt:lpstr>Physical restraint  and handling of horses </vt:lpstr>
      <vt:lpstr>You will need:</vt:lpstr>
      <vt:lpstr>PowerPoint Presentation</vt:lpstr>
      <vt:lpstr>Considerations for field/stable castrations:</vt:lpstr>
      <vt:lpstr>Considerations for castrations in the OR:</vt:lpstr>
      <vt:lpstr>General pre-surgical considerations: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restraint  and handling of horses</dc:title>
  <dc:creator>ｓｈｉａｎｎ ｌａｌｌａｃｋ</dc:creator>
  <cp:lastModifiedBy>ｓｈｉａｎｎ ｌａｌｌａｃｋ</cp:lastModifiedBy>
  <cp:revision>5</cp:revision>
  <dcterms:created xsi:type="dcterms:W3CDTF">2020-10-17T12:14:08Z</dcterms:created>
  <dcterms:modified xsi:type="dcterms:W3CDTF">2020-10-17T13:03:35Z</dcterms:modified>
</cp:coreProperties>
</file>