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1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1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B7305-1932-49D5-A2E9-2332BA5A1F1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BC2C-9FCF-4C72-B942-704F8033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1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78140" cy="2780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140" y="0"/>
            <a:ext cx="4213860" cy="3794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673" t="9163" r="63035" b="43714"/>
          <a:stretch/>
        </p:blipFill>
        <p:spPr>
          <a:xfrm>
            <a:off x="0" y="2780126"/>
            <a:ext cx="3681412" cy="4077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286" t="64653" r="62338" b="7946"/>
          <a:stretch/>
        </p:blipFill>
        <p:spPr>
          <a:xfrm>
            <a:off x="8161020" y="3794760"/>
            <a:ext cx="4030980" cy="3063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2187" t="26969" r="62688" b="21293"/>
          <a:stretch/>
        </p:blipFill>
        <p:spPr>
          <a:xfrm>
            <a:off x="3681412" y="2540097"/>
            <a:ext cx="4296728" cy="43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0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bhagan</dc:creator>
  <cp:lastModifiedBy>stephanie bhagan</cp:lastModifiedBy>
  <cp:revision>1</cp:revision>
  <dcterms:created xsi:type="dcterms:W3CDTF">2020-10-20T22:13:55Z</dcterms:created>
  <dcterms:modified xsi:type="dcterms:W3CDTF">2020-10-20T22:21:40Z</dcterms:modified>
</cp:coreProperties>
</file>