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30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27CE-939E-461F-9192-F91DDDE509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024-CD17-4876-901E-FCF206474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0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27CE-939E-461F-9192-F91DDDE509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024-CD17-4876-901E-FCF206474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69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27CE-939E-461F-9192-F91DDDE509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024-CD17-4876-901E-FCF206474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7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27CE-939E-461F-9192-F91DDDE509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024-CD17-4876-901E-FCF206474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0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27CE-939E-461F-9192-F91DDDE509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024-CD17-4876-901E-FCF206474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4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27CE-939E-461F-9192-F91DDDE509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024-CD17-4876-901E-FCF206474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2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27CE-939E-461F-9192-F91DDDE509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024-CD17-4876-901E-FCF206474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1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27CE-939E-461F-9192-F91DDDE509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024-CD17-4876-901E-FCF206474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4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27CE-939E-461F-9192-F91DDDE509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024-CD17-4876-901E-FCF206474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4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27CE-939E-461F-9192-F91DDDE509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024-CD17-4876-901E-FCF206474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27CE-939E-461F-9192-F91DDDE509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024-CD17-4876-901E-FCF206474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5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D27CE-939E-461F-9192-F91DDDE509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D0024-CD17-4876-901E-FCF206474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9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900" y="0"/>
            <a:ext cx="5212080" cy="71323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362825" cy="676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457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bhagan</dc:creator>
  <cp:lastModifiedBy>stephanie bhagan</cp:lastModifiedBy>
  <cp:revision>1</cp:revision>
  <dcterms:created xsi:type="dcterms:W3CDTF">2020-10-21T00:04:15Z</dcterms:created>
  <dcterms:modified xsi:type="dcterms:W3CDTF">2020-10-21T00:04:54Z</dcterms:modified>
</cp:coreProperties>
</file>