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95BC6-AC47-4A56-931D-5C1B1A53B116}" v="246" dt="2020-11-09T15:19:20.807"/>
    <p1510:client id="{FD02E47D-A608-4248-984F-824F20920033}" v="492" dt="2020-11-09T15:04:12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lJW9VuX5E&amp;t=83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EEE6-EB9A-46AE-8129-C080A9AD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INGESTION OF FOREIGN OBJECTS POSED A HUGE ECOMNOMICAL RISK TO THE FARMER</a:t>
            </a:r>
          </a:p>
        </p:txBody>
      </p:sp>
      <p:pic>
        <p:nvPicPr>
          <p:cNvPr id="4" name="Picture 4" descr="A picture containing indoor, sitting, green, food&#10;&#10;Description automatically generated">
            <a:extLst>
              <a:ext uri="{FF2B5EF4-FFF2-40B4-BE49-F238E27FC236}">
                <a16:creationId xmlns:a16="http://schemas.microsoft.com/office/drawing/2014/main" id="{C8E52625-3458-4AC5-8C0B-1B9A2A936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7104" y="1955101"/>
            <a:ext cx="5613279" cy="421885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33F92D-2931-42FE-B971-A9D9846DC048}"/>
              </a:ext>
            </a:extLst>
          </p:cNvPr>
          <p:cNvSpPr txBox="1"/>
          <p:nvPr/>
        </p:nvSpPr>
        <p:spPr>
          <a:xfrm>
            <a:off x="1848929" y="3200400"/>
            <a:ext cx="31457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I</a:t>
            </a:r>
            <a:r>
              <a:rPr lang="en-GB" sz="2400" dirty="0"/>
              <a:t>t can cause ruminal impaction or traumatic </a:t>
            </a:r>
            <a:r>
              <a:rPr lang="en-GB" sz="2400" dirty="0" err="1"/>
              <a:t>reticuloperitonitis</a:t>
            </a:r>
            <a:endParaRPr lang="en-US" sz="2400" dirty="0" err="1"/>
          </a:p>
        </p:txBody>
      </p:sp>
    </p:spTree>
    <p:extLst>
      <p:ext uri="{BB962C8B-B14F-4D97-AF65-F5344CB8AC3E}">
        <p14:creationId xmlns:p14="http://schemas.microsoft.com/office/powerpoint/2010/main" val="161567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23F5-11A3-4944-B581-32D6CD1C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428" y="1192708"/>
            <a:ext cx="9603275" cy="1049235"/>
          </a:xfrm>
        </p:spPr>
        <p:txBody>
          <a:bodyPr/>
          <a:lstStyle/>
          <a:p>
            <a:r>
              <a:rPr lang="en-GB" dirty="0"/>
              <a:t>ANATOMY IS IMPORTANT TO KNOW</a:t>
            </a:r>
          </a:p>
        </p:txBody>
      </p:sp>
      <p:pic>
        <p:nvPicPr>
          <p:cNvPr id="3" name="Picture 3" descr="A cow standing on top of a green field&#10;&#10;Description automatically generated">
            <a:extLst>
              <a:ext uri="{FF2B5EF4-FFF2-40B4-BE49-F238E27FC236}">
                <a16:creationId xmlns:a16="http://schemas.microsoft.com/office/drawing/2014/main" id="{A63395DA-C6C5-4182-A74E-F726E9567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64920" y="1875441"/>
            <a:ext cx="17134933" cy="496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0988" y="914525"/>
            <a:ext cx="4611412" cy="2400979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/>
              <a:t>The L nerve block is the most common nerve block used in exploratory laparotomy </a:t>
            </a:r>
          </a:p>
        </p:txBody>
      </p:sp>
      <p:pic>
        <p:nvPicPr>
          <p:cNvPr id="5" name="Picture 5" descr="A picture containing fence, bed, room, person&#10;&#10;Description automatically generated">
            <a:extLst>
              <a:ext uri="{FF2B5EF4-FFF2-40B4-BE49-F238E27FC236}">
                <a16:creationId xmlns:a16="http://schemas.microsoft.com/office/drawing/2014/main" id="{6CCDC9C9-6F68-4F68-9135-6ABF88CDB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89" y="2116887"/>
            <a:ext cx="6104444" cy="3975699"/>
          </a:xfrm>
          <a:prstGeom prst="rect">
            <a:avLst/>
          </a:prstGeom>
        </p:spPr>
      </p:pic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AD5C5BB0-5A54-4134-B3A5-C501A90F1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51" y="-48011"/>
            <a:ext cx="6107501" cy="412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mammal, fence, brown, standing&#10;&#10;Description automatically generated">
            <a:extLst>
              <a:ext uri="{FF2B5EF4-FFF2-40B4-BE49-F238E27FC236}">
                <a16:creationId xmlns:a16="http://schemas.microsoft.com/office/drawing/2014/main" id="{155423E5-EE96-4582-9AD4-4A0077F26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2831" y="330642"/>
            <a:ext cx="5567632" cy="510665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DC144-56BA-4797-AB08-2A337D4A6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6444" y="703831"/>
            <a:ext cx="3275013" cy="22481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Clip the hair on the area where the surgery is to be perform to reduce the risk </a:t>
            </a:r>
            <a:r>
              <a:rPr lang="en-GB" sz="2000" dirty="0" err="1"/>
              <a:t>if</a:t>
            </a:r>
            <a:r>
              <a:rPr lang="en-GB" sz="2000" dirty="0"/>
              <a:t> infection.</a:t>
            </a:r>
            <a:endParaRPr lang="en-US" sz="2000" dirty="0"/>
          </a:p>
          <a:p>
            <a:r>
              <a:rPr lang="en-GB" sz="2000" dirty="0"/>
              <a:t>Clean Contaminated surgery</a:t>
            </a:r>
          </a:p>
        </p:txBody>
      </p:sp>
    </p:spTree>
    <p:extLst>
      <p:ext uri="{BB962C8B-B14F-4D97-AF65-F5344CB8AC3E}">
        <p14:creationId xmlns:p14="http://schemas.microsoft.com/office/powerpoint/2010/main" val="407388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E989-4B15-4D01-A4E6-E018E5C64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805" y="1120821"/>
            <a:ext cx="2443351" cy="1049235"/>
          </a:xfrm>
        </p:spPr>
        <p:txBody>
          <a:bodyPr/>
          <a:lstStyle/>
          <a:p>
            <a:r>
              <a:rPr lang="en-GB" dirty="0"/>
              <a:t>VIDEOS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23C7F-C406-4492-A0F9-549ABEF42FA7}"/>
              </a:ext>
            </a:extLst>
          </p:cNvPr>
          <p:cNvSpPr txBox="1"/>
          <p:nvPr/>
        </p:nvSpPr>
        <p:spPr>
          <a:xfrm>
            <a:off x="123646" y="2165230"/>
            <a:ext cx="65388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2"/>
              </a:rPr>
              <a:t>https://www.youtube.com/watch?v=vNlJW9VuX5E&amp;t=83s</a:t>
            </a:r>
            <a:r>
              <a:rPr lang="en-US" dirty="0"/>
              <a:t> 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BC06E-C288-48FF-AD87-89B656C64C70}"/>
              </a:ext>
            </a:extLst>
          </p:cNvPr>
          <p:cNvSpPr txBox="1"/>
          <p:nvPr/>
        </p:nvSpPr>
        <p:spPr>
          <a:xfrm>
            <a:off x="4724400" y="3200400"/>
            <a:ext cx="702765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I was unable to find any exploratory laparotomy videos in cattle  but this video shows the layers that u have to go through to reach the rumen which is stated on the scroll over. </a:t>
            </a:r>
          </a:p>
        </p:txBody>
      </p:sp>
    </p:spTree>
    <p:extLst>
      <p:ext uri="{BB962C8B-B14F-4D97-AF65-F5344CB8AC3E}">
        <p14:creationId xmlns:p14="http://schemas.microsoft.com/office/powerpoint/2010/main" val="31931830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Gallery</vt:lpstr>
      <vt:lpstr>INGESTION OF FOREIGN OBJECTS POSED A HUGE ECOMNOMICAL RISK TO THE FARMER</vt:lpstr>
      <vt:lpstr>ANATOMY IS IMPORTANT TO KNOW</vt:lpstr>
      <vt:lpstr>PowerPoint Presentation</vt:lpstr>
      <vt:lpstr>PowerPoint Presentation</vt:lpstr>
      <vt:lpstr>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134</cp:revision>
  <dcterms:created xsi:type="dcterms:W3CDTF">2020-11-09T14:54:20Z</dcterms:created>
  <dcterms:modified xsi:type="dcterms:W3CDTF">2020-11-09T15:19:47Z</dcterms:modified>
</cp:coreProperties>
</file>