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  <p:pic>
        <p:nvPicPr>
          <p:cNvPr id="5" name="Picture 2" descr="https://slideplayer.es/slide/3731417/12/images/1/Objetivos+Entender+lo+que+es+la+empresa.+Prop%C3%B3sito+de+la+empresa.+Conocer+su+importancia.+Reconocer+el+entorno+de+la+empresa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850292" y="362465"/>
            <a:ext cx="66726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/>
              <a:t>LA EMPRESA</a:t>
            </a:r>
            <a:endParaRPr lang="es-PE" sz="5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34896" y="5684108"/>
            <a:ext cx="40859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Dr. ERNESTO LEON ALVA</a:t>
            </a:r>
          </a:p>
          <a:p>
            <a:pPr algn="ctr"/>
            <a:r>
              <a:rPr lang="es-ES" dirty="0" smtClean="0"/>
              <a:t>Profesor de la Unidad Didáctica</a:t>
            </a:r>
          </a:p>
          <a:p>
            <a:pPr algn="ctr"/>
            <a:r>
              <a:rPr lang="es-ES" dirty="0" smtClean="0"/>
              <a:t>Administración Empresarial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3648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0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9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45708" y="2018270"/>
            <a:ext cx="4753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/>
              <a:t>MUCHAS GRACIAS 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317506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2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3" y="0"/>
            <a:ext cx="8873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863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1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5765</TotalTime>
  <Words>16</Words>
  <Application>Microsoft Office PowerPoint</Application>
  <PresentationFormat>Panorámica</PresentationFormat>
  <Paragraphs>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6</cp:revision>
  <dcterms:created xsi:type="dcterms:W3CDTF">2022-04-16T18:26:28Z</dcterms:created>
  <dcterms:modified xsi:type="dcterms:W3CDTF">2022-04-20T18:31:46Z</dcterms:modified>
</cp:coreProperties>
</file>